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70" r:id="rId5"/>
    <p:sldId id="271" r:id="rId6"/>
    <p:sldId id="259" r:id="rId7"/>
    <p:sldId id="260" r:id="rId8"/>
    <p:sldId id="261" r:id="rId9"/>
    <p:sldId id="262" r:id="rId10"/>
    <p:sldId id="263" r:id="rId11"/>
    <p:sldId id="264" r:id="rId12"/>
    <p:sldId id="265" r:id="rId13"/>
    <p:sldId id="266" r:id="rId14"/>
    <p:sldId id="267" r:id="rId15"/>
    <p:sldId id="272" r:id="rId16"/>
    <p:sldId id="273" r:id="rId17"/>
    <p:sldId id="274" r:id="rId18"/>
    <p:sldId id="276"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d/gWkNMg3IR9aPfCEO6TmeGp5E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582667-6102-27E7-ED8E-01A166EB4B6B}" name="Guest User" initials="GU" userId="Guest User" providerId="Windows Live"/>
  <p188:author id="{4170DF6D-A492-618A-89DC-CFFF3BD23054}" name="Vicki Sennett" initials="VS" userId="4e7e733b2f3d2f2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B57164-4F88-CFE7-B7BA-8B04E69745DA}" v="2" dt="2023-09-26T09:43:43.104"/>
    <p1510:client id="{8C91D883-D90B-433A-9BE5-6936703285BB}" v="3" dt="2023-08-18T14:55:04.565"/>
  </p1510:revLst>
</p1510:revInfo>
</file>

<file path=ppt/tableStyles.xml><?xml version="1.0" encoding="utf-8"?>
<a:tblStyleLst xmlns:a="http://schemas.openxmlformats.org/drawingml/2006/main" def="{1AD97F65-8C30-49F6-8CA8-B9FCB509A6E3}">
  <a:tblStyle styleId="{1AD97F65-8C30-49F6-8CA8-B9FCB509A6E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18" autoAdjust="0"/>
  </p:normalViewPr>
  <p:slideViewPr>
    <p:cSldViewPr snapToGrid="0">
      <p:cViewPr varScale="1">
        <p:scale>
          <a:sx n="47" d="100"/>
          <a:sy n="47" d="100"/>
        </p:scale>
        <p:origin x="58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providerId="Windows Live" clId="Web-{5C7C0259-7B2F-4324-A7FE-BAC59D317B38}"/>
    <pc:docChg chg="mod">
      <pc:chgData name="Guest User" userId="" providerId="Windows Live" clId="Web-{5C7C0259-7B2F-4324-A7FE-BAC59D317B38}" dt="2023-07-10T15:17:12.179" v="1"/>
      <pc:docMkLst>
        <pc:docMk/>
      </pc:docMkLst>
      <pc:sldChg chg="modCm">
        <pc:chgData name="Guest User" userId="" providerId="Windows Live" clId="Web-{5C7C0259-7B2F-4324-A7FE-BAC59D317B38}" dt="2023-07-10T15:17:12.179" v="1"/>
        <pc:sldMkLst>
          <pc:docMk/>
          <pc:sldMk cId="0" sldId="269"/>
        </pc:sldMkLst>
        <pc:extLst>
          <p:ext xmlns:p="http://schemas.openxmlformats.org/presentationml/2006/main" uri="{D6D511B9-2390-475A-947B-AFAB55BFBCF1}">
            <pc226:cmChg xmlns:pc226="http://schemas.microsoft.com/office/powerpoint/2022/06/main/command" chg="">
              <pc226:chgData name="Guest User" userId="" providerId="Windows Live" clId="Web-{5C7C0259-7B2F-4324-A7FE-BAC59D317B38}" dt="2023-07-10T15:17:12.179" v="1"/>
              <pc2:cmMkLst xmlns:pc2="http://schemas.microsoft.com/office/powerpoint/2019/9/main/command">
                <pc:docMk/>
                <pc:sldMk cId="0" sldId="269"/>
                <pc2:cmMk id="{E6C47A24-9347-4F5B-953D-2BAD98DBAD9E}"/>
              </pc2:cmMkLst>
              <pc226:cmRplyChg chg="add">
                <pc226:chgData name="Guest User" userId="" providerId="Windows Live" clId="Web-{5C7C0259-7B2F-4324-A7FE-BAC59D317B38}" dt="2023-07-10T15:17:12.179" v="1"/>
                <pc2:cmRplyMkLst xmlns:pc2="http://schemas.microsoft.com/office/powerpoint/2019/9/main/command">
                  <pc:docMk/>
                  <pc:sldMk cId="0" sldId="269"/>
                  <pc2:cmMk id="{E6C47A24-9347-4F5B-953D-2BAD98DBAD9E}"/>
                  <pc2:cmRplyMk id="{9DEA4AAC-AEC6-4CB8-91F0-2FDC2E15825A}"/>
                </pc2:cmRplyMkLst>
              </pc226:cmRplyChg>
            </pc226:cmChg>
          </p:ext>
        </pc:extLst>
      </pc:sldChg>
    </pc:docChg>
  </pc:docChgLst>
  <pc:docChgLst>
    <pc:chgData name="Helen Snelson" userId="a580bfd2c2fdb838" providerId="LiveId" clId="{E2D0D6A6-0FD0-4E7B-9825-A5C3B8AB6188}"/>
    <pc:docChg chg="undo custSel modSld">
      <pc:chgData name="Helen Snelson" userId="a580bfd2c2fdb838" providerId="LiveId" clId="{E2D0D6A6-0FD0-4E7B-9825-A5C3B8AB6188}" dt="2023-01-24T12:30:17.546" v="688" actId="20577"/>
      <pc:docMkLst>
        <pc:docMk/>
      </pc:docMkLst>
      <pc:sldChg chg="modSp mod modNotesTx">
        <pc:chgData name="Helen Snelson" userId="a580bfd2c2fdb838" providerId="LiveId" clId="{E2D0D6A6-0FD0-4E7B-9825-A5C3B8AB6188}" dt="2023-01-24T12:30:17.546" v="688" actId="20577"/>
        <pc:sldMkLst>
          <pc:docMk/>
          <pc:sldMk cId="0" sldId="256"/>
        </pc:sldMkLst>
        <pc:spChg chg="mod">
          <ac:chgData name="Helen Snelson" userId="a580bfd2c2fdb838" providerId="LiveId" clId="{E2D0D6A6-0FD0-4E7B-9825-A5C3B8AB6188}" dt="2022-09-22T13:30:15.894" v="150" actId="313"/>
          <ac:spMkLst>
            <pc:docMk/>
            <pc:sldMk cId="0" sldId="256"/>
            <ac:spMk id="89" creationId="{00000000-0000-0000-0000-000000000000}"/>
          </ac:spMkLst>
        </pc:spChg>
      </pc:sldChg>
      <pc:sldChg chg="modSp mod modNotesTx">
        <pc:chgData name="Helen Snelson" userId="a580bfd2c2fdb838" providerId="LiveId" clId="{E2D0D6A6-0FD0-4E7B-9825-A5C3B8AB6188}" dt="2023-01-24T12:23:40.312" v="504" actId="20577"/>
        <pc:sldMkLst>
          <pc:docMk/>
          <pc:sldMk cId="0" sldId="259"/>
        </pc:sldMkLst>
        <pc:spChg chg="mod">
          <ac:chgData name="Helen Snelson" userId="a580bfd2c2fdb838" providerId="LiveId" clId="{E2D0D6A6-0FD0-4E7B-9825-A5C3B8AB6188}" dt="2022-09-22T13:30:40.917" v="157" actId="313"/>
          <ac:spMkLst>
            <pc:docMk/>
            <pc:sldMk cId="0" sldId="259"/>
            <ac:spMk id="113" creationId="{00000000-0000-0000-0000-000000000000}"/>
          </ac:spMkLst>
        </pc:spChg>
      </pc:sldChg>
      <pc:sldChg chg="modNotesTx">
        <pc:chgData name="Helen Snelson" userId="a580bfd2c2fdb838" providerId="LiveId" clId="{E2D0D6A6-0FD0-4E7B-9825-A5C3B8AB6188}" dt="2022-09-22T13:31:34.517" v="199" actId="20577"/>
        <pc:sldMkLst>
          <pc:docMk/>
          <pc:sldMk cId="0" sldId="260"/>
        </pc:sldMkLst>
      </pc:sldChg>
      <pc:sldChg chg="modSp mod">
        <pc:chgData name="Helen Snelson" userId="a580bfd2c2fdb838" providerId="LiveId" clId="{E2D0D6A6-0FD0-4E7B-9825-A5C3B8AB6188}" dt="2022-09-22T13:29:42.107" v="144" actId="6549"/>
        <pc:sldMkLst>
          <pc:docMk/>
          <pc:sldMk cId="0" sldId="261"/>
        </pc:sldMkLst>
        <pc:spChg chg="mod">
          <ac:chgData name="Helen Snelson" userId="a580bfd2c2fdb838" providerId="LiveId" clId="{E2D0D6A6-0FD0-4E7B-9825-A5C3B8AB6188}" dt="2022-09-22T13:29:42.107" v="144" actId="6549"/>
          <ac:spMkLst>
            <pc:docMk/>
            <pc:sldMk cId="0" sldId="261"/>
            <ac:spMk id="130" creationId="{00000000-0000-0000-0000-000000000000}"/>
          </ac:spMkLst>
        </pc:spChg>
      </pc:sldChg>
      <pc:sldChg chg="modNotesTx">
        <pc:chgData name="Helen Snelson" userId="a580bfd2c2fdb838" providerId="LiveId" clId="{E2D0D6A6-0FD0-4E7B-9825-A5C3B8AB6188}" dt="2022-09-22T13:31:17.283" v="197" actId="114"/>
        <pc:sldMkLst>
          <pc:docMk/>
          <pc:sldMk cId="0" sldId="262"/>
        </pc:sldMkLst>
      </pc:sldChg>
      <pc:sldChg chg="modSp mod">
        <pc:chgData name="Helen Snelson" userId="a580bfd2c2fdb838" providerId="LiveId" clId="{E2D0D6A6-0FD0-4E7B-9825-A5C3B8AB6188}" dt="2022-09-22T13:32:40.650" v="201" actId="20577"/>
        <pc:sldMkLst>
          <pc:docMk/>
          <pc:sldMk cId="0" sldId="264"/>
        </pc:sldMkLst>
        <pc:spChg chg="mod">
          <ac:chgData name="Helen Snelson" userId="a580bfd2c2fdb838" providerId="LiveId" clId="{E2D0D6A6-0FD0-4E7B-9825-A5C3B8AB6188}" dt="2022-09-22T13:30:07.103" v="147" actId="313"/>
          <ac:spMkLst>
            <pc:docMk/>
            <pc:sldMk cId="0" sldId="264"/>
            <ac:spMk id="146" creationId="{00000000-0000-0000-0000-000000000000}"/>
          </ac:spMkLst>
        </pc:spChg>
        <pc:spChg chg="mod">
          <ac:chgData name="Helen Snelson" userId="a580bfd2c2fdb838" providerId="LiveId" clId="{E2D0D6A6-0FD0-4E7B-9825-A5C3B8AB6188}" dt="2022-09-22T13:32:40.650" v="201" actId="20577"/>
          <ac:spMkLst>
            <pc:docMk/>
            <pc:sldMk cId="0" sldId="264"/>
            <ac:spMk id="147" creationId="{00000000-0000-0000-0000-000000000000}"/>
          </ac:spMkLst>
        </pc:spChg>
      </pc:sldChg>
      <pc:sldChg chg="modSp mod">
        <pc:chgData name="Helen Snelson" userId="a580bfd2c2fdb838" providerId="LiveId" clId="{E2D0D6A6-0FD0-4E7B-9825-A5C3B8AB6188}" dt="2022-09-22T13:33:03.184" v="206" actId="20577"/>
        <pc:sldMkLst>
          <pc:docMk/>
          <pc:sldMk cId="0" sldId="265"/>
        </pc:sldMkLst>
        <pc:spChg chg="mod">
          <ac:chgData name="Helen Snelson" userId="a580bfd2c2fdb838" providerId="LiveId" clId="{E2D0D6A6-0FD0-4E7B-9825-A5C3B8AB6188}" dt="2022-09-22T13:32:51.570" v="203" actId="20577"/>
          <ac:spMkLst>
            <pc:docMk/>
            <pc:sldMk cId="0" sldId="265"/>
            <ac:spMk id="153" creationId="{00000000-0000-0000-0000-000000000000}"/>
          </ac:spMkLst>
        </pc:spChg>
        <pc:spChg chg="mod">
          <ac:chgData name="Helen Snelson" userId="a580bfd2c2fdb838" providerId="LiveId" clId="{E2D0D6A6-0FD0-4E7B-9825-A5C3B8AB6188}" dt="2022-09-22T13:33:03.184" v="206" actId="20577"/>
          <ac:spMkLst>
            <pc:docMk/>
            <pc:sldMk cId="0" sldId="265"/>
            <ac:spMk id="154" creationId="{00000000-0000-0000-0000-000000000000}"/>
          </ac:spMkLst>
        </pc:spChg>
      </pc:sldChg>
      <pc:sldChg chg="modSp mod">
        <pc:chgData name="Helen Snelson" userId="a580bfd2c2fdb838" providerId="LiveId" clId="{E2D0D6A6-0FD0-4E7B-9825-A5C3B8AB6188}" dt="2022-09-22T13:33:46.163" v="240" actId="20577"/>
        <pc:sldMkLst>
          <pc:docMk/>
          <pc:sldMk cId="0" sldId="267"/>
        </pc:sldMkLst>
        <pc:spChg chg="mod">
          <ac:chgData name="Helen Snelson" userId="a580bfd2c2fdb838" providerId="LiveId" clId="{E2D0D6A6-0FD0-4E7B-9825-A5C3B8AB6188}" dt="2022-09-22T13:33:46.163" v="240" actId="20577"/>
          <ac:spMkLst>
            <pc:docMk/>
            <pc:sldMk cId="0" sldId="267"/>
            <ac:spMk id="168" creationId="{00000000-0000-0000-0000-000000000000}"/>
          </ac:spMkLst>
        </pc:spChg>
      </pc:sldChg>
      <pc:sldChg chg="delSp mod">
        <pc:chgData name="Helen Snelson" userId="a580bfd2c2fdb838" providerId="LiveId" clId="{E2D0D6A6-0FD0-4E7B-9825-A5C3B8AB6188}" dt="2022-09-22T13:34:08.548" v="242" actId="478"/>
        <pc:sldMkLst>
          <pc:docMk/>
          <pc:sldMk cId="0" sldId="268"/>
        </pc:sldMkLst>
        <pc:spChg chg="del">
          <ac:chgData name="Helen Snelson" userId="a580bfd2c2fdb838" providerId="LiveId" clId="{E2D0D6A6-0FD0-4E7B-9825-A5C3B8AB6188}" dt="2022-09-22T13:34:08.548" v="242" actId="478"/>
          <ac:spMkLst>
            <pc:docMk/>
            <pc:sldMk cId="0" sldId="268"/>
            <ac:spMk id="175" creationId="{00000000-0000-0000-0000-000000000000}"/>
          </ac:spMkLst>
        </pc:spChg>
        <pc:spChg chg="del">
          <ac:chgData name="Helen Snelson" userId="a580bfd2c2fdb838" providerId="LiveId" clId="{E2D0D6A6-0FD0-4E7B-9825-A5C3B8AB6188}" dt="2022-09-22T13:34:05.833" v="241" actId="478"/>
          <ac:spMkLst>
            <pc:docMk/>
            <pc:sldMk cId="0" sldId="268"/>
            <ac:spMk id="176" creationId="{00000000-0000-0000-0000-000000000000}"/>
          </ac:spMkLst>
        </pc:spChg>
      </pc:sldChg>
      <pc:sldChg chg="addSp delSp modSp mod">
        <pc:chgData name="Helen Snelson" userId="a580bfd2c2fdb838" providerId="LiveId" clId="{E2D0D6A6-0FD0-4E7B-9825-A5C3B8AB6188}" dt="2022-09-22T13:34:39.600" v="251" actId="1076"/>
        <pc:sldMkLst>
          <pc:docMk/>
          <pc:sldMk cId="0" sldId="269"/>
        </pc:sldMkLst>
        <pc:spChg chg="del mod">
          <ac:chgData name="Helen Snelson" userId="a580bfd2c2fdb838" providerId="LiveId" clId="{E2D0D6A6-0FD0-4E7B-9825-A5C3B8AB6188}" dt="2022-09-22T13:34:26.116" v="246" actId="478"/>
          <ac:spMkLst>
            <pc:docMk/>
            <pc:sldMk cId="0" sldId="269"/>
            <ac:spMk id="183" creationId="{00000000-0000-0000-0000-000000000000}"/>
          </ac:spMkLst>
        </pc:spChg>
        <pc:spChg chg="del">
          <ac:chgData name="Helen Snelson" userId="a580bfd2c2fdb838" providerId="LiveId" clId="{E2D0D6A6-0FD0-4E7B-9825-A5C3B8AB6188}" dt="2022-09-22T13:34:35.428" v="250" actId="478"/>
          <ac:spMkLst>
            <pc:docMk/>
            <pc:sldMk cId="0" sldId="269"/>
            <ac:spMk id="184" creationId="{00000000-0000-0000-0000-000000000000}"/>
          </ac:spMkLst>
        </pc:spChg>
        <pc:picChg chg="add del mod">
          <ac:chgData name="Helen Snelson" userId="a580bfd2c2fdb838" providerId="LiveId" clId="{E2D0D6A6-0FD0-4E7B-9825-A5C3B8AB6188}" dt="2022-09-22T13:34:39.600" v="251" actId="1076"/>
          <ac:picMkLst>
            <pc:docMk/>
            <pc:sldMk cId="0" sldId="269"/>
            <ac:picMk id="185" creationId="{00000000-0000-0000-0000-000000000000}"/>
          </ac:picMkLst>
        </pc:picChg>
      </pc:sldChg>
      <pc:sldChg chg="modNotesTx">
        <pc:chgData name="Helen Snelson" userId="a580bfd2c2fdb838" providerId="LiveId" clId="{E2D0D6A6-0FD0-4E7B-9825-A5C3B8AB6188}" dt="2023-01-24T12:23:29.984" v="472" actId="20577"/>
        <pc:sldMkLst>
          <pc:docMk/>
          <pc:sldMk cId="2914592704" sldId="270"/>
        </pc:sldMkLst>
      </pc:sldChg>
      <pc:sldChg chg="modSp mod">
        <pc:chgData name="Helen Snelson" userId="a580bfd2c2fdb838" providerId="LiveId" clId="{E2D0D6A6-0FD0-4E7B-9825-A5C3B8AB6188}" dt="2022-09-22T13:30:30.671" v="152" actId="20577"/>
        <pc:sldMkLst>
          <pc:docMk/>
          <pc:sldMk cId="513358988" sldId="271"/>
        </pc:sldMkLst>
        <pc:spChg chg="mod">
          <ac:chgData name="Helen Snelson" userId="a580bfd2c2fdb838" providerId="LiveId" clId="{E2D0D6A6-0FD0-4E7B-9825-A5C3B8AB6188}" dt="2022-09-22T13:30:30.671" v="152" actId="20577"/>
          <ac:spMkLst>
            <pc:docMk/>
            <pc:sldMk cId="513358988" sldId="271"/>
            <ac:spMk id="5" creationId="{5A69ADCB-6AD2-4608-0B0B-00C681C7CD92}"/>
          </ac:spMkLst>
        </pc:spChg>
      </pc:sldChg>
      <pc:sldChg chg="modSp mod">
        <pc:chgData name="Helen Snelson" userId="a580bfd2c2fdb838" providerId="LiveId" clId="{E2D0D6A6-0FD0-4E7B-9825-A5C3B8AB6188}" dt="2022-09-22T13:34:51.789" v="254" actId="313"/>
        <pc:sldMkLst>
          <pc:docMk/>
          <pc:sldMk cId="3078297061" sldId="272"/>
        </pc:sldMkLst>
        <pc:spChg chg="mod">
          <ac:chgData name="Helen Snelson" userId="a580bfd2c2fdb838" providerId="LiveId" clId="{E2D0D6A6-0FD0-4E7B-9825-A5C3B8AB6188}" dt="2022-09-22T13:34:51.789" v="254" actId="313"/>
          <ac:spMkLst>
            <pc:docMk/>
            <pc:sldMk cId="3078297061" sldId="272"/>
            <ac:spMk id="146" creationId="{00000000-0000-0000-0000-000000000000}"/>
          </ac:spMkLst>
        </pc:spChg>
      </pc:sldChg>
      <pc:sldChg chg="modSp mod">
        <pc:chgData name="Helen Snelson" userId="a580bfd2c2fdb838" providerId="LiveId" clId="{E2D0D6A6-0FD0-4E7B-9825-A5C3B8AB6188}" dt="2022-09-22T13:35:14.237" v="255" actId="6549"/>
        <pc:sldMkLst>
          <pc:docMk/>
          <pc:sldMk cId="3696675883" sldId="274"/>
        </pc:sldMkLst>
        <pc:spChg chg="mod">
          <ac:chgData name="Helen Snelson" userId="a580bfd2c2fdb838" providerId="LiveId" clId="{E2D0D6A6-0FD0-4E7B-9825-A5C3B8AB6188}" dt="2022-09-22T13:35:14.237" v="255" actId="6549"/>
          <ac:spMkLst>
            <pc:docMk/>
            <pc:sldMk cId="3696675883" sldId="274"/>
            <ac:spMk id="3" creationId="{922BEA67-B334-C24A-2B66-D2B2D0A56BE0}"/>
          </ac:spMkLst>
        </pc:spChg>
      </pc:sldChg>
      <pc:sldChg chg="delSp mod">
        <pc:chgData name="Helen Snelson" userId="a580bfd2c2fdb838" providerId="LiveId" clId="{E2D0D6A6-0FD0-4E7B-9825-A5C3B8AB6188}" dt="2022-09-22T13:35:20.187" v="256" actId="478"/>
        <pc:sldMkLst>
          <pc:docMk/>
          <pc:sldMk cId="117974391" sldId="276"/>
        </pc:sldMkLst>
        <pc:spChg chg="del">
          <ac:chgData name="Helen Snelson" userId="a580bfd2c2fdb838" providerId="LiveId" clId="{E2D0D6A6-0FD0-4E7B-9825-A5C3B8AB6188}" dt="2022-09-22T13:35:20.187" v="256" actId="478"/>
          <ac:spMkLst>
            <pc:docMk/>
            <pc:sldMk cId="117974391" sldId="276"/>
            <ac:spMk id="3" creationId="{D8828009-5E39-5C73-0E11-FCF00251B3C2}"/>
          </ac:spMkLst>
        </pc:spChg>
      </pc:sldChg>
    </pc:docChg>
  </pc:docChgLst>
  <pc:docChgLst>
    <pc:chgData name="Vicki Sennett" userId="4e7e733b2f3d2f29" providerId="Windows Live" clId="Web-{C7A16A3A-53B8-4B12-9D46-1FFD7E875296}"/>
    <pc:docChg chg="mod addSld delSld modSld">
      <pc:chgData name="Vicki Sennett" userId="4e7e733b2f3d2f29" providerId="Windows Live" clId="Web-{C7A16A3A-53B8-4B12-9D46-1FFD7E875296}" dt="2023-05-16T16:28:11.040" v="722"/>
      <pc:docMkLst>
        <pc:docMk/>
      </pc:docMkLst>
      <pc:sldChg chg="modSp modNotes">
        <pc:chgData name="Vicki Sennett" userId="4e7e733b2f3d2f29" providerId="Windows Live" clId="Web-{C7A16A3A-53B8-4B12-9D46-1FFD7E875296}" dt="2023-05-16T13:47:02.062" v="174"/>
        <pc:sldMkLst>
          <pc:docMk/>
          <pc:sldMk cId="0" sldId="256"/>
        </pc:sldMkLst>
        <pc:spChg chg="mod">
          <ac:chgData name="Vicki Sennett" userId="4e7e733b2f3d2f29" providerId="Windows Live" clId="Web-{C7A16A3A-53B8-4B12-9D46-1FFD7E875296}" dt="2023-05-16T13:39:38.830" v="18" actId="1076"/>
          <ac:spMkLst>
            <pc:docMk/>
            <pc:sldMk cId="0" sldId="256"/>
            <ac:spMk id="89" creationId="{00000000-0000-0000-0000-000000000000}"/>
          </ac:spMkLst>
        </pc:spChg>
        <pc:spChg chg="mod">
          <ac:chgData name="Vicki Sennett" userId="4e7e733b2f3d2f29" providerId="Windows Live" clId="Web-{C7A16A3A-53B8-4B12-9D46-1FFD7E875296}" dt="2023-05-16T13:39:42.033" v="19" actId="1076"/>
          <ac:spMkLst>
            <pc:docMk/>
            <pc:sldMk cId="0" sldId="256"/>
            <ac:spMk id="90" creationId="{00000000-0000-0000-0000-000000000000}"/>
          </ac:spMkLst>
        </pc:spChg>
      </pc:sldChg>
      <pc:sldChg chg="addSp modSp addCm modCm modNotes">
        <pc:chgData name="Vicki Sennett" userId="4e7e733b2f3d2f29" providerId="Windows Live" clId="Web-{C7A16A3A-53B8-4B12-9D46-1FFD7E875296}" dt="2023-05-16T13:39:11.455" v="16"/>
        <pc:sldMkLst>
          <pc:docMk/>
          <pc:sldMk cId="0" sldId="257"/>
        </pc:sldMkLst>
        <pc:spChg chg="add mod">
          <ac:chgData name="Vicki Sennett" userId="4e7e733b2f3d2f29" providerId="Windows Live" clId="Web-{C7A16A3A-53B8-4B12-9D46-1FFD7E875296}" dt="2023-05-16T13:38:43.643" v="10"/>
          <ac:spMkLst>
            <pc:docMk/>
            <pc:sldMk cId="0" sldId="257"/>
            <ac:spMk id="2" creationId="{25429F2D-1DAE-06E6-1B65-791B481A8BEC}"/>
          </ac:spMkLst>
        </pc:sp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C7A16A3A-53B8-4B12-9D46-1FFD7E875296}" dt="2023-05-16T13:39:11.455" v="16"/>
              <pc2:cmMkLst xmlns:pc2="http://schemas.microsoft.com/office/powerpoint/2019/9/main/command">
                <pc:docMk/>
                <pc:sldMk cId="0" sldId="257"/>
                <pc2:cmMk id="{74181818-E460-4E5F-9B5D-1F08A237EAC4}"/>
              </pc2:cmMkLst>
            </pc226:cmChg>
          </p:ext>
        </pc:extLst>
      </pc:sldChg>
      <pc:sldChg chg="modSp modNotes">
        <pc:chgData name="Vicki Sennett" userId="4e7e733b2f3d2f29" providerId="Windows Live" clId="Web-{C7A16A3A-53B8-4B12-9D46-1FFD7E875296}" dt="2023-05-16T14:43:32.840" v="284"/>
        <pc:sldMkLst>
          <pc:docMk/>
          <pc:sldMk cId="0" sldId="259"/>
        </pc:sldMkLst>
        <pc:spChg chg="mod">
          <ac:chgData name="Vicki Sennett" userId="4e7e733b2f3d2f29" providerId="Windows Live" clId="Web-{C7A16A3A-53B8-4B12-9D46-1FFD7E875296}" dt="2023-05-16T14:40:21.257" v="238" actId="1076"/>
          <ac:spMkLst>
            <pc:docMk/>
            <pc:sldMk cId="0" sldId="259"/>
            <ac:spMk id="113" creationId="{00000000-0000-0000-0000-000000000000}"/>
          </ac:spMkLst>
        </pc:spChg>
        <pc:spChg chg="mod">
          <ac:chgData name="Vicki Sennett" userId="4e7e733b2f3d2f29" providerId="Windows Live" clId="Web-{C7A16A3A-53B8-4B12-9D46-1FFD7E875296}" dt="2023-05-16T14:40:31.398" v="240" actId="20577"/>
          <ac:spMkLst>
            <pc:docMk/>
            <pc:sldMk cId="0" sldId="259"/>
            <ac:spMk id="114" creationId="{00000000-0000-0000-0000-000000000000}"/>
          </ac:spMkLst>
        </pc:spChg>
      </pc:sldChg>
      <pc:sldChg chg="modSp addCm modCm modNotes">
        <pc:chgData name="Vicki Sennett" userId="4e7e733b2f3d2f29" providerId="Windows Live" clId="Web-{C7A16A3A-53B8-4B12-9D46-1FFD7E875296}" dt="2023-05-16T15:01:49.993" v="413"/>
        <pc:sldMkLst>
          <pc:docMk/>
          <pc:sldMk cId="0" sldId="260"/>
        </pc:sldMkLst>
        <pc:spChg chg="mod">
          <ac:chgData name="Vicki Sennett" userId="4e7e733b2f3d2f29" providerId="Windows Live" clId="Web-{C7A16A3A-53B8-4B12-9D46-1FFD7E875296}" dt="2023-05-16T14:55:08.374" v="338" actId="1076"/>
          <ac:spMkLst>
            <pc:docMk/>
            <pc:sldMk cId="0" sldId="260"/>
            <ac:spMk id="121" creationId="{00000000-0000-0000-0000-000000000000}"/>
          </ac:spMkLst>
        </pc:spChg>
        <pc:spChg chg="mod">
          <ac:chgData name="Vicki Sennett" userId="4e7e733b2f3d2f29" providerId="Windows Live" clId="Web-{C7A16A3A-53B8-4B12-9D46-1FFD7E875296}" dt="2023-05-16T14:54:03.294" v="315" actId="20577"/>
          <ac:spMkLst>
            <pc:docMk/>
            <pc:sldMk cId="0" sldId="260"/>
            <ac:spMk id="123" creationId="{00000000-0000-0000-0000-000000000000}"/>
          </ac:spMkLst>
        </pc:sp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C7A16A3A-53B8-4B12-9D46-1FFD7E875296}" dt="2023-05-16T15:01:49.993" v="413"/>
              <pc2:cmMkLst xmlns:pc2="http://schemas.microsoft.com/office/powerpoint/2019/9/main/command">
                <pc:docMk/>
                <pc:sldMk cId="0" sldId="260"/>
                <pc2:cmMk id="{C7114D4C-B241-45F6-90F9-BCA17B576653}"/>
              </pc2:cmMkLst>
            </pc226:cmChg>
          </p:ext>
        </pc:extLst>
      </pc:sldChg>
      <pc:sldChg chg="modSp modNotes">
        <pc:chgData name="Vicki Sennett" userId="4e7e733b2f3d2f29" providerId="Windows Live" clId="Web-{C7A16A3A-53B8-4B12-9D46-1FFD7E875296}" dt="2023-05-16T15:03:25.605" v="454" actId="20577"/>
        <pc:sldMkLst>
          <pc:docMk/>
          <pc:sldMk cId="0" sldId="261"/>
        </pc:sldMkLst>
        <pc:spChg chg="mod">
          <ac:chgData name="Vicki Sennett" userId="4e7e733b2f3d2f29" providerId="Windows Live" clId="Web-{C7A16A3A-53B8-4B12-9D46-1FFD7E875296}" dt="2023-05-16T15:02:03.431" v="415" actId="14100"/>
          <ac:spMkLst>
            <pc:docMk/>
            <pc:sldMk cId="0" sldId="261"/>
            <ac:spMk id="129" creationId="{00000000-0000-0000-0000-000000000000}"/>
          </ac:spMkLst>
        </pc:spChg>
        <pc:spChg chg="mod">
          <ac:chgData name="Vicki Sennett" userId="4e7e733b2f3d2f29" providerId="Windows Live" clId="Web-{C7A16A3A-53B8-4B12-9D46-1FFD7E875296}" dt="2023-05-16T15:03:25.605" v="454" actId="20577"/>
          <ac:spMkLst>
            <pc:docMk/>
            <pc:sldMk cId="0" sldId="261"/>
            <ac:spMk id="130" creationId="{00000000-0000-0000-0000-000000000000}"/>
          </ac:spMkLst>
        </pc:spChg>
      </pc:sldChg>
      <pc:sldChg chg="modSp modNotes">
        <pc:chgData name="Vicki Sennett" userId="4e7e733b2f3d2f29" providerId="Windows Live" clId="Web-{C7A16A3A-53B8-4B12-9D46-1FFD7E875296}" dt="2023-05-16T16:01:06.909" v="515"/>
        <pc:sldMkLst>
          <pc:docMk/>
          <pc:sldMk cId="0" sldId="262"/>
        </pc:sldMkLst>
        <pc:graphicFrameChg chg="mod modGraphic">
          <ac:chgData name="Vicki Sennett" userId="4e7e733b2f3d2f29" providerId="Windows Live" clId="Web-{C7A16A3A-53B8-4B12-9D46-1FFD7E875296}" dt="2023-05-16T16:01:06.909" v="515"/>
          <ac:graphicFrameMkLst>
            <pc:docMk/>
            <pc:sldMk cId="0" sldId="262"/>
            <ac:graphicFrameMk id="135" creationId="{00000000-0000-0000-0000-000000000000}"/>
          </ac:graphicFrameMkLst>
        </pc:graphicFrameChg>
      </pc:sldChg>
      <pc:sldChg chg="modSp">
        <pc:chgData name="Vicki Sennett" userId="4e7e733b2f3d2f29" providerId="Windows Live" clId="Web-{C7A16A3A-53B8-4B12-9D46-1FFD7E875296}" dt="2023-05-16T16:01:17.112" v="517"/>
        <pc:sldMkLst>
          <pc:docMk/>
          <pc:sldMk cId="0" sldId="263"/>
        </pc:sldMkLst>
        <pc:graphicFrameChg chg="mod modGraphic">
          <ac:chgData name="Vicki Sennett" userId="4e7e733b2f3d2f29" providerId="Windows Live" clId="Web-{C7A16A3A-53B8-4B12-9D46-1FFD7E875296}" dt="2023-05-16T16:01:17.112" v="517"/>
          <ac:graphicFrameMkLst>
            <pc:docMk/>
            <pc:sldMk cId="0" sldId="263"/>
            <ac:graphicFrameMk id="140" creationId="{00000000-0000-0000-0000-000000000000}"/>
          </ac:graphicFrameMkLst>
        </pc:graphicFrameChg>
      </pc:sldChg>
      <pc:sldChg chg="modSp modNotes">
        <pc:chgData name="Vicki Sennett" userId="4e7e733b2f3d2f29" providerId="Windows Live" clId="Web-{C7A16A3A-53B8-4B12-9D46-1FFD7E875296}" dt="2023-05-16T16:12:46.603" v="564"/>
        <pc:sldMkLst>
          <pc:docMk/>
          <pc:sldMk cId="0" sldId="264"/>
        </pc:sldMkLst>
        <pc:spChg chg="mod">
          <ac:chgData name="Vicki Sennett" userId="4e7e733b2f3d2f29" providerId="Windows Live" clId="Web-{C7A16A3A-53B8-4B12-9D46-1FFD7E875296}" dt="2023-05-16T16:02:34.990" v="519" actId="1076"/>
          <ac:spMkLst>
            <pc:docMk/>
            <pc:sldMk cId="0" sldId="264"/>
            <ac:spMk id="146" creationId="{00000000-0000-0000-0000-000000000000}"/>
          </ac:spMkLst>
        </pc:spChg>
        <pc:spChg chg="mod">
          <ac:chgData name="Vicki Sennett" userId="4e7e733b2f3d2f29" providerId="Windows Live" clId="Web-{C7A16A3A-53B8-4B12-9D46-1FFD7E875296}" dt="2023-05-16T16:11:13.475" v="521" actId="20577"/>
          <ac:spMkLst>
            <pc:docMk/>
            <pc:sldMk cId="0" sldId="264"/>
            <ac:spMk id="147" creationId="{00000000-0000-0000-0000-000000000000}"/>
          </ac:spMkLst>
        </pc:spChg>
      </pc:sldChg>
      <pc:sldChg chg="modSp">
        <pc:chgData name="Vicki Sennett" userId="4e7e733b2f3d2f29" providerId="Windows Live" clId="Web-{C7A16A3A-53B8-4B12-9D46-1FFD7E875296}" dt="2023-05-16T16:13:20.558" v="571" actId="20577"/>
        <pc:sldMkLst>
          <pc:docMk/>
          <pc:sldMk cId="0" sldId="265"/>
        </pc:sldMkLst>
        <pc:spChg chg="mod">
          <ac:chgData name="Vicki Sennett" userId="4e7e733b2f3d2f29" providerId="Windows Live" clId="Web-{C7A16A3A-53B8-4B12-9D46-1FFD7E875296}" dt="2023-05-16T16:12:57.104" v="566" actId="20577"/>
          <ac:spMkLst>
            <pc:docMk/>
            <pc:sldMk cId="0" sldId="265"/>
            <ac:spMk id="153" creationId="{00000000-0000-0000-0000-000000000000}"/>
          </ac:spMkLst>
        </pc:spChg>
        <pc:spChg chg="mod">
          <ac:chgData name="Vicki Sennett" userId="4e7e733b2f3d2f29" providerId="Windows Live" clId="Web-{C7A16A3A-53B8-4B12-9D46-1FFD7E875296}" dt="2023-05-16T16:13:20.558" v="571" actId="20577"/>
          <ac:spMkLst>
            <pc:docMk/>
            <pc:sldMk cId="0" sldId="265"/>
            <ac:spMk id="154" creationId="{00000000-0000-0000-0000-000000000000}"/>
          </ac:spMkLst>
        </pc:spChg>
      </pc:sldChg>
      <pc:sldChg chg="modSp">
        <pc:chgData name="Vicki Sennett" userId="4e7e733b2f3d2f29" providerId="Windows Live" clId="Web-{C7A16A3A-53B8-4B12-9D46-1FFD7E875296}" dt="2023-05-16T16:14:05.122" v="591" actId="20577"/>
        <pc:sldMkLst>
          <pc:docMk/>
          <pc:sldMk cId="0" sldId="266"/>
        </pc:sldMkLst>
        <pc:spChg chg="mod">
          <ac:chgData name="Vicki Sennett" userId="4e7e733b2f3d2f29" providerId="Windows Live" clId="Web-{C7A16A3A-53B8-4B12-9D46-1FFD7E875296}" dt="2023-05-16T16:13:28.839" v="573" actId="20577"/>
          <ac:spMkLst>
            <pc:docMk/>
            <pc:sldMk cId="0" sldId="266"/>
            <ac:spMk id="160" creationId="{00000000-0000-0000-0000-000000000000}"/>
          </ac:spMkLst>
        </pc:spChg>
        <pc:spChg chg="mod">
          <ac:chgData name="Vicki Sennett" userId="4e7e733b2f3d2f29" providerId="Windows Live" clId="Web-{C7A16A3A-53B8-4B12-9D46-1FFD7E875296}" dt="2023-05-16T16:14:05.122" v="591" actId="20577"/>
          <ac:spMkLst>
            <pc:docMk/>
            <pc:sldMk cId="0" sldId="266"/>
            <ac:spMk id="161" creationId="{00000000-0000-0000-0000-000000000000}"/>
          </ac:spMkLst>
        </pc:spChg>
      </pc:sldChg>
      <pc:sldChg chg="modSp">
        <pc:chgData name="Vicki Sennett" userId="4e7e733b2f3d2f29" providerId="Windows Live" clId="Web-{C7A16A3A-53B8-4B12-9D46-1FFD7E875296}" dt="2023-05-16T16:19:09.944" v="628" actId="20577"/>
        <pc:sldMkLst>
          <pc:docMk/>
          <pc:sldMk cId="0" sldId="267"/>
        </pc:sldMkLst>
        <pc:spChg chg="mod">
          <ac:chgData name="Vicki Sennett" userId="4e7e733b2f3d2f29" providerId="Windows Live" clId="Web-{C7A16A3A-53B8-4B12-9D46-1FFD7E875296}" dt="2023-05-16T16:17:16.143" v="593" actId="14100"/>
          <ac:spMkLst>
            <pc:docMk/>
            <pc:sldMk cId="0" sldId="267"/>
            <ac:spMk id="167" creationId="{00000000-0000-0000-0000-000000000000}"/>
          </ac:spMkLst>
        </pc:spChg>
        <pc:spChg chg="mod">
          <ac:chgData name="Vicki Sennett" userId="4e7e733b2f3d2f29" providerId="Windows Live" clId="Web-{C7A16A3A-53B8-4B12-9D46-1FFD7E875296}" dt="2023-05-16T16:19:09.944" v="628" actId="20577"/>
          <ac:spMkLst>
            <pc:docMk/>
            <pc:sldMk cId="0" sldId="267"/>
            <ac:spMk id="168" creationId="{00000000-0000-0000-0000-000000000000}"/>
          </ac:spMkLst>
        </pc:spChg>
        <pc:spChg chg="mod">
          <ac:chgData name="Vicki Sennett" userId="4e7e733b2f3d2f29" providerId="Windows Live" clId="Web-{C7A16A3A-53B8-4B12-9D46-1FFD7E875296}" dt="2023-05-16T16:18:49.599" v="623" actId="20577"/>
          <ac:spMkLst>
            <pc:docMk/>
            <pc:sldMk cId="0" sldId="267"/>
            <ac:spMk id="169" creationId="{00000000-0000-0000-0000-000000000000}"/>
          </ac:spMkLst>
        </pc:spChg>
      </pc:sldChg>
      <pc:sldChg chg="addCm modCm modNotes">
        <pc:chgData name="Vicki Sennett" userId="4e7e733b2f3d2f29" providerId="Windows Live" clId="Web-{C7A16A3A-53B8-4B12-9D46-1FFD7E875296}" dt="2023-05-16T16:23:23.124" v="638"/>
        <pc:sldMkLst>
          <pc:docMk/>
          <pc:sldMk cId="0" sldId="268"/>
        </pc:sldMkLst>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C7A16A3A-53B8-4B12-9D46-1FFD7E875296}" dt="2023-05-16T16:23:23.124" v="638"/>
              <pc2:cmMkLst xmlns:pc2="http://schemas.microsoft.com/office/powerpoint/2019/9/main/command">
                <pc:docMk/>
                <pc:sldMk cId="0" sldId="268"/>
                <pc2:cmMk id="{574C133A-C845-4F5A-903F-1D5A6CE0EF8E}"/>
              </pc2:cmMkLst>
            </pc226:cmChg>
          </p:ext>
        </pc:extLst>
      </pc:sldChg>
      <pc:sldChg chg="modSp add del addCm modCm modNotes">
        <pc:chgData name="Vicki Sennett" userId="4e7e733b2f3d2f29" providerId="Windows Live" clId="Web-{C7A16A3A-53B8-4B12-9D46-1FFD7E875296}" dt="2023-05-16T16:28:11.040" v="722"/>
        <pc:sldMkLst>
          <pc:docMk/>
          <pc:sldMk cId="0" sldId="269"/>
        </pc:sldMkLst>
        <pc:picChg chg="mod">
          <ac:chgData name="Vicki Sennett" userId="4e7e733b2f3d2f29" providerId="Windows Live" clId="Web-{C7A16A3A-53B8-4B12-9D46-1FFD7E875296}" dt="2023-05-16T16:24:15.782" v="639" actId="1076"/>
          <ac:picMkLst>
            <pc:docMk/>
            <pc:sldMk cId="0" sldId="269"/>
            <ac:picMk id="185" creationId="{00000000-0000-0000-0000-000000000000}"/>
          </ac:picMkLst>
        </pc:picChg>
        <pc:extLst>
          <p:ext xmlns:p="http://schemas.openxmlformats.org/presentationml/2006/main" uri="{D6D511B9-2390-475A-947B-AFAB55BFBCF1}">
            <pc226:cmChg xmlns:pc226="http://schemas.microsoft.com/office/powerpoint/2022/06/main/command" chg="add mod">
              <pc226:chgData name="Vicki Sennett" userId="4e7e733b2f3d2f29" providerId="Windows Live" clId="Web-{C7A16A3A-53B8-4B12-9D46-1FFD7E875296}" dt="2023-05-16T16:28:11.040" v="722"/>
              <pc2:cmMkLst xmlns:pc2="http://schemas.microsoft.com/office/powerpoint/2019/9/main/command">
                <pc:docMk/>
                <pc:sldMk cId="0" sldId="269"/>
                <pc2:cmMk id="{E6C47A24-9347-4F5B-953D-2BAD98DBAD9E}"/>
              </pc2:cmMkLst>
            </pc226:cmChg>
          </p:ext>
        </pc:extLst>
      </pc:sldChg>
      <pc:sldChg chg="modNotes">
        <pc:chgData name="Vicki Sennett" userId="4e7e733b2f3d2f29" providerId="Windows Live" clId="Web-{C7A16A3A-53B8-4B12-9D46-1FFD7E875296}" dt="2023-05-16T13:56:48.247" v="178"/>
        <pc:sldMkLst>
          <pc:docMk/>
          <pc:sldMk cId="2914592704" sldId="270"/>
        </pc:sldMkLst>
      </pc:sldChg>
      <pc:sldChg chg="modSp modNotes">
        <pc:chgData name="Vicki Sennett" userId="4e7e733b2f3d2f29" providerId="Windows Live" clId="Web-{C7A16A3A-53B8-4B12-9D46-1FFD7E875296}" dt="2023-05-16T14:02:48.854" v="236" actId="20577"/>
        <pc:sldMkLst>
          <pc:docMk/>
          <pc:sldMk cId="513358988" sldId="271"/>
        </pc:sldMkLst>
        <pc:spChg chg="mod">
          <ac:chgData name="Vicki Sennett" userId="4e7e733b2f3d2f29" providerId="Windows Live" clId="Web-{C7A16A3A-53B8-4B12-9D46-1FFD7E875296}" dt="2023-05-16T14:01:00.230" v="212" actId="1076"/>
          <ac:spMkLst>
            <pc:docMk/>
            <pc:sldMk cId="513358988" sldId="271"/>
            <ac:spMk id="4" creationId="{48B60490-E11F-CB48-931E-3A78AD29CFA4}"/>
          </ac:spMkLst>
        </pc:spChg>
        <pc:spChg chg="mod">
          <ac:chgData name="Vicki Sennett" userId="4e7e733b2f3d2f29" providerId="Windows Live" clId="Web-{C7A16A3A-53B8-4B12-9D46-1FFD7E875296}" dt="2023-05-16T14:02:48.854" v="236" actId="20577"/>
          <ac:spMkLst>
            <pc:docMk/>
            <pc:sldMk cId="513358988" sldId="271"/>
            <ac:spMk id="5" creationId="{5A69ADCB-6AD2-4608-0B0B-00C681C7CD92}"/>
          </ac:spMkLst>
        </pc:spChg>
        <pc:spChg chg="mod">
          <ac:chgData name="Vicki Sennett" userId="4e7e733b2f3d2f29" providerId="Windows Live" clId="Web-{C7A16A3A-53B8-4B12-9D46-1FFD7E875296}" dt="2023-05-16T14:01:33.074" v="215" actId="20577"/>
          <ac:spMkLst>
            <pc:docMk/>
            <pc:sldMk cId="513358988" sldId="271"/>
            <ac:spMk id="6" creationId="{BBB7BE44-12AB-18E3-4D2A-D4CB94CB768C}"/>
          </ac:spMkLst>
        </pc:spChg>
        <pc:spChg chg="mod">
          <ac:chgData name="Vicki Sennett" userId="4e7e733b2f3d2f29" providerId="Windows Live" clId="Web-{C7A16A3A-53B8-4B12-9D46-1FFD7E875296}" dt="2023-05-16T14:01:53.980" v="219" actId="20577"/>
          <ac:spMkLst>
            <pc:docMk/>
            <pc:sldMk cId="513358988" sldId="271"/>
            <ac:spMk id="7" creationId="{FE804772-1D90-A7FA-72BA-1B7B5CD0B0CC}"/>
          </ac:spMkLst>
        </pc:spChg>
        <pc:cxnChg chg="mod">
          <ac:chgData name="Vicki Sennett" userId="4e7e733b2f3d2f29" providerId="Windows Live" clId="Web-{C7A16A3A-53B8-4B12-9D46-1FFD7E875296}" dt="2023-05-16T14:01:57.324" v="220" actId="14100"/>
          <ac:cxnSpMkLst>
            <pc:docMk/>
            <pc:sldMk cId="513358988" sldId="271"/>
            <ac:cxnSpMk id="8" creationId="{C24129E1-1234-4116-C7EC-6B18C0433D47}"/>
          </ac:cxnSpMkLst>
        </pc:cxnChg>
        <pc:cxnChg chg="mod">
          <ac:chgData name="Vicki Sennett" userId="4e7e733b2f3d2f29" providerId="Windows Live" clId="Web-{C7A16A3A-53B8-4B12-9D46-1FFD7E875296}" dt="2023-05-16T14:01:42.574" v="217" actId="14100"/>
          <ac:cxnSpMkLst>
            <pc:docMk/>
            <pc:sldMk cId="513358988" sldId="271"/>
            <ac:cxnSpMk id="9" creationId="{64AC2FFA-4887-E390-A301-6692D945D8F4}"/>
          </ac:cxnSpMkLst>
        </pc:cxnChg>
      </pc:sldChg>
    </pc:docChg>
  </pc:docChgLst>
  <pc:docChgLst>
    <pc:chgData name="Guest User" providerId="Windows Live" clId="Web-{B0A92A8F-FD20-4F93-B6E5-B63754DAF63B}"/>
    <pc:docChg chg="modSld">
      <pc:chgData name="Guest User" userId="" providerId="Windows Live" clId="Web-{B0A92A8F-FD20-4F93-B6E5-B63754DAF63B}" dt="2023-07-10T15:02:39.321" v="25"/>
      <pc:docMkLst>
        <pc:docMk/>
      </pc:docMkLst>
      <pc:sldChg chg="addSp modSp delCm modCm modNotes">
        <pc:chgData name="Guest User" userId="" providerId="Windows Live" clId="Web-{B0A92A8F-FD20-4F93-B6E5-B63754DAF63B}" dt="2023-07-10T15:02:39.321" v="25"/>
        <pc:sldMkLst>
          <pc:docMk/>
          <pc:sldMk cId="0" sldId="268"/>
        </pc:sldMkLst>
        <pc:spChg chg="add mod">
          <ac:chgData name="Guest User" userId="" providerId="Windows Live" clId="Web-{B0A92A8F-FD20-4F93-B6E5-B63754DAF63B}" dt="2023-07-10T15:02:23.523" v="21" actId="20577"/>
          <ac:spMkLst>
            <pc:docMk/>
            <pc:sldMk cId="0" sldId="268"/>
            <ac:spMk id="2" creationId="{91F6B0F6-3510-4DDC-71F5-7E75EFF54869}"/>
          </ac:spMkLst>
        </pc:spChg>
        <pc:grpChg chg="add">
          <ac:chgData name="Guest User" userId="" providerId="Windows Live" clId="Web-{B0A92A8F-FD20-4F93-B6E5-B63754DAF63B}" dt="2023-07-10T15:02:30.680" v="22"/>
          <ac:grpSpMkLst>
            <pc:docMk/>
            <pc:sldMk cId="0" sldId="268"/>
            <ac:grpSpMk id="3" creationId="{FC50A49F-B834-3238-F412-63342EF2F48B}"/>
          </ac:grpSpMkLst>
        </pc:grpChg>
        <pc:extLst>
          <p:ext xmlns:p="http://schemas.openxmlformats.org/presentationml/2006/main" uri="{D6D511B9-2390-475A-947B-AFAB55BFBCF1}">
            <pc226:cmChg xmlns:pc226="http://schemas.microsoft.com/office/powerpoint/2022/06/main/command" chg="del mod">
              <pc226:chgData name="Guest User" userId="" providerId="Windows Live" clId="Web-{B0A92A8F-FD20-4F93-B6E5-B63754DAF63B}" dt="2023-07-10T15:02:39.321" v="25"/>
              <pc2:cmMkLst xmlns:pc2="http://schemas.microsoft.com/office/powerpoint/2019/9/main/command">
                <pc:docMk/>
                <pc:sldMk cId="0" sldId="268"/>
                <pc2:cmMk id="{574C133A-C845-4F5A-903F-1D5A6CE0EF8E}"/>
              </pc2:cmMkLst>
            </pc226:cmChg>
          </p:ext>
        </pc:extLst>
      </pc:sldChg>
    </pc:docChg>
  </pc:docChgLst>
  <pc:docChgLst>
    <pc:chgData name="Helen Snelson" userId="a580bfd2c2fdb838" providerId="LiveId" clId="{E681F8B4-B116-4DD3-8C6F-FCC8C3F9C415}"/>
    <pc:docChg chg="modSld">
      <pc:chgData name="Helen Snelson" userId="a580bfd2c2fdb838" providerId="LiveId" clId="{E681F8B4-B116-4DD3-8C6F-FCC8C3F9C415}" dt="2023-02-07T14:34:43.681" v="87" actId="20577"/>
      <pc:docMkLst>
        <pc:docMk/>
      </pc:docMkLst>
      <pc:sldChg chg="modNotesTx">
        <pc:chgData name="Helen Snelson" userId="a580bfd2c2fdb838" providerId="LiveId" clId="{E681F8B4-B116-4DD3-8C6F-FCC8C3F9C415}" dt="2023-02-07T14:34:43.681" v="87" actId="20577"/>
        <pc:sldMkLst>
          <pc:docMk/>
          <pc:sldMk cId="0" sldId="260"/>
        </pc:sldMkLst>
      </pc:sldChg>
      <pc:sldChg chg="modNotesTx">
        <pc:chgData name="Helen Snelson" userId="a580bfd2c2fdb838" providerId="LiveId" clId="{E681F8B4-B116-4DD3-8C6F-FCC8C3F9C415}" dt="2023-01-24T12:37:15.189" v="16" actId="20577"/>
        <pc:sldMkLst>
          <pc:docMk/>
          <pc:sldMk cId="0" sldId="261"/>
        </pc:sldMkLst>
      </pc:sldChg>
      <pc:sldChg chg="modNotesTx">
        <pc:chgData name="Helen Snelson" userId="a580bfd2c2fdb838" providerId="LiveId" clId="{E681F8B4-B116-4DD3-8C6F-FCC8C3F9C415}" dt="2023-01-24T12:37:39.141" v="33" actId="20577"/>
        <pc:sldMkLst>
          <pc:docMk/>
          <pc:sldMk cId="0" sldId="269"/>
        </pc:sldMkLst>
      </pc:sldChg>
      <pc:sldChg chg="modNotesTx">
        <pc:chgData name="Helen Snelson" userId="a580bfd2c2fdb838" providerId="LiveId" clId="{E681F8B4-B116-4DD3-8C6F-FCC8C3F9C415}" dt="2023-01-24T12:37:47.266" v="52" actId="20577"/>
        <pc:sldMkLst>
          <pc:docMk/>
          <pc:sldMk cId="3078297061" sldId="272"/>
        </pc:sldMkLst>
      </pc:sldChg>
    </pc:docChg>
  </pc:docChgLst>
  <pc:docChgLst>
    <pc:chgData name="Vicki Sennett" userId="4e7e733b2f3d2f29" providerId="Windows Live" clId="Web-{0F343CD1-D720-4C76-B054-8262628679F6}"/>
    <pc:docChg chg="modSld">
      <pc:chgData name="Vicki Sennett" userId="4e7e733b2f3d2f29" providerId="Windows Live" clId="Web-{0F343CD1-D720-4C76-B054-8262628679F6}" dt="2023-05-15T14:40:06.538" v="17" actId="20577"/>
      <pc:docMkLst>
        <pc:docMk/>
      </pc:docMkLst>
      <pc:sldChg chg="modNotes">
        <pc:chgData name="Vicki Sennett" userId="4e7e733b2f3d2f29" providerId="Windows Live" clId="Web-{0F343CD1-D720-4C76-B054-8262628679F6}" dt="2023-05-15T14:38:27.551" v="11"/>
        <pc:sldMkLst>
          <pc:docMk/>
          <pc:sldMk cId="0" sldId="257"/>
        </pc:sldMkLst>
      </pc:sldChg>
      <pc:sldChg chg="modNotes">
        <pc:chgData name="Vicki Sennett" userId="4e7e733b2f3d2f29" providerId="Windows Live" clId="Web-{0F343CD1-D720-4C76-B054-8262628679F6}" dt="2023-05-15T14:39:53.397" v="14"/>
        <pc:sldMkLst>
          <pc:docMk/>
          <pc:sldMk cId="0" sldId="258"/>
        </pc:sldMkLst>
      </pc:sldChg>
      <pc:sldChg chg="modSp">
        <pc:chgData name="Vicki Sennett" userId="4e7e733b2f3d2f29" providerId="Windows Live" clId="Web-{0F343CD1-D720-4C76-B054-8262628679F6}" dt="2023-05-15T14:40:06.538" v="17" actId="20577"/>
        <pc:sldMkLst>
          <pc:docMk/>
          <pc:sldMk cId="2914592704" sldId="270"/>
        </pc:sldMkLst>
        <pc:spChg chg="mod">
          <ac:chgData name="Vicki Sennett" userId="4e7e733b2f3d2f29" providerId="Windows Live" clId="Web-{0F343CD1-D720-4C76-B054-8262628679F6}" dt="2023-05-15T14:40:02.585" v="16" actId="20577"/>
          <ac:spMkLst>
            <pc:docMk/>
            <pc:sldMk cId="2914592704" sldId="270"/>
            <ac:spMk id="2" creationId="{2538F6F0-B6E9-45A1-F9D4-11EBE5C1E262}"/>
          </ac:spMkLst>
        </pc:spChg>
        <pc:spChg chg="mod">
          <ac:chgData name="Vicki Sennett" userId="4e7e733b2f3d2f29" providerId="Windows Live" clId="Web-{0F343CD1-D720-4C76-B054-8262628679F6}" dt="2023-05-15T14:40:06.538" v="17" actId="20577"/>
          <ac:spMkLst>
            <pc:docMk/>
            <pc:sldMk cId="2914592704" sldId="270"/>
            <ac:spMk id="3" creationId="{F1F3B775-CD01-6C97-30B5-C1D8229264AF}"/>
          </ac:spMkLst>
        </pc:spChg>
      </pc:sldChg>
    </pc:docChg>
  </pc:docChgLst>
  <pc:docChgLst>
    <pc:chgData name="hsnelson2@gmail.com" userId="S::hsnelson2_gmail.com#ext#@thehistoricalassociation.onmicrosoft.com::65bd2058-19bb-424b-97ae-6f756c5f4abc" providerId="AD" clId="Web-{1CB57164-4F88-CFE7-B7BA-8B04E69745DA}"/>
    <pc:docChg chg="delSld">
      <pc:chgData name="hsnelson2@gmail.com" userId="S::hsnelson2_gmail.com#ext#@thehistoricalassociation.onmicrosoft.com::65bd2058-19bb-424b-97ae-6f756c5f4abc" providerId="AD" clId="Web-{1CB57164-4F88-CFE7-B7BA-8B04E69745DA}" dt="2023-09-26T09:43:43.104" v="1"/>
      <pc:docMkLst>
        <pc:docMk/>
      </pc:docMkLst>
      <pc:sldChg chg="del">
        <pc:chgData name="hsnelson2@gmail.com" userId="S::hsnelson2_gmail.com#ext#@thehistoricalassociation.onmicrosoft.com::65bd2058-19bb-424b-97ae-6f756c5f4abc" providerId="AD" clId="Web-{1CB57164-4F88-CFE7-B7BA-8B04E69745DA}" dt="2023-09-26T09:43:34.791" v="0"/>
        <pc:sldMkLst>
          <pc:docMk/>
          <pc:sldMk cId="0" sldId="268"/>
        </pc:sldMkLst>
      </pc:sldChg>
      <pc:sldChg chg="del">
        <pc:chgData name="hsnelson2@gmail.com" userId="S::hsnelson2_gmail.com#ext#@thehistoricalassociation.onmicrosoft.com::65bd2058-19bb-424b-97ae-6f756c5f4abc" providerId="AD" clId="Web-{1CB57164-4F88-CFE7-B7BA-8B04E69745DA}" dt="2023-09-26T09:43:43.104" v="1"/>
        <pc:sldMkLst>
          <pc:docMk/>
          <pc:sldMk cId="0" sldId="269"/>
        </pc:sldMkLst>
      </pc:sldChg>
    </pc:docChg>
  </pc:docChgLst>
  <pc:docChgLst>
    <pc:chgData name="Vicki Sennett" userId="4e7e733b2f3d2f29" providerId="Windows Live" clId="Web-{19B81AEC-035E-4677-A54A-CA68B927A4EE}"/>
    <pc:docChg chg="modSld">
      <pc:chgData name="Vicki Sennett" userId="4e7e733b2f3d2f29" providerId="Windows Live" clId="Web-{19B81AEC-035E-4677-A54A-CA68B927A4EE}" dt="2023-05-17T17:13:28.520" v="44" actId="14100"/>
      <pc:docMkLst>
        <pc:docMk/>
      </pc:docMkLst>
      <pc:sldChg chg="modSp">
        <pc:chgData name="Vicki Sennett" userId="4e7e733b2f3d2f29" providerId="Windows Live" clId="Web-{19B81AEC-035E-4677-A54A-CA68B927A4EE}" dt="2023-05-17T17:10:59.292" v="5" actId="20577"/>
        <pc:sldMkLst>
          <pc:docMk/>
          <pc:sldMk cId="3078297061" sldId="272"/>
        </pc:sldMkLst>
        <pc:spChg chg="mod">
          <ac:chgData name="Vicki Sennett" userId="4e7e733b2f3d2f29" providerId="Windows Live" clId="Web-{19B81AEC-035E-4677-A54A-CA68B927A4EE}" dt="2023-05-17T17:10:53.385" v="3" actId="1076"/>
          <ac:spMkLst>
            <pc:docMk/>
            <pc:sldMk cId="3078297061" sldId="272"/>
            <ac:spMk id="146" creationId="{00000000-0000-0000-0000-000000000000}"/>
          </ac:spMkLst>
        </pc:spChg>
        <pc:spChg chg="mod">
          <ac:chgData name="Vicki Sennett" userId="4e7e733b2f3d2f29" providerId="Windows Live" clId="Web-{19B81AEC-035E-4677-A54A-CA68B927A4EE}" dt="2023-05-17T17:10:59.292" v="5" actId="20577"/>
          <ac:spMkLst>
            <pc:docMk/>
            <pc:sldMk cId="3078297061" sldId="272"/>
            <ac:spMk id="147" creationId="{00000000-0000-0000-0000-000000000000}"/>
          </ac:spMkLst>
        </pc:spChg>
      </pc:sldChg>
      <pc:sldChg chg="modSp">
        <pc:chgData name="Vicki Sennett" userId="4e7e733b2f3d2f29" providerId="Windows Live" clId="Web-{19B81AEC-035E-4677-A54A-CA68B927A4EE}" dt="2023-05-17T17:12:07.983" v="20" actId="20577"/>
        <pc:sldMkLst>
          <pc:docMk/>
          <pc:sldMk cId="1358649632" sldId="273"/>
        </pc:sldMkLst>
        <pc:spChg chg="mod">
          <ac:chgData name="Vicki Sennett" userId="4e7e733b2f3d2f29" providerId="Windows Live" clId="Web-{19B81AEC-035E-4677-A54A-CA68B927A4EE}" dt="2023-05-17T17:11:45.123" v="17" actId="20577"/>
          <ac:spMkLst>
            <pc:docMk/>
            <pc:sldMk cId="1358649632" sldId="273"/>
            <ac:spMk id="2" creationId="{8B9712B9-EF0B-8AF4-44F2-6403FB7319D9}"/>
          </ac:spMkLst>
        </pc:spChg>
        <pc:spChg chg="mod">
          <ac:chgData name="Vicki Sennett" userId="4e7e733b2f3d2f29" providerId="Windows Live" clId="Web-{19B81AEC-035E-4677-A54A-CA68B927A4EE}" dt="2023-05-17T17:12:07.983" v="20" actId="20577"/>
          <ac:spMkLst>
            <pc:docMk/>
            <pc:sldMk cId="1358649632" sldId="273"/>
            <ac:spMk id="3" creationId="{57595CAB-DC7B-B1B8-3049-535DA5750A42}"/>
          </ac:spMkLst>
        </pc:spChg>
      </pc:sldChg>
      <pc:sldChg chg="modSp">
        <pc:chgData name="Vicki Sennett" userId="4e7e733b2f3d2f29" providerId="Windows Live" clId="Web-{19B81AEC-035E-4677-A54A-CA68B927A4EE}" dt="2023-05-17T17:13:28.520" v="44" actId="14100"/>
        <pc:sldMkLst>
          <pc:docMk/>
          <pc:sldMk cId="3696675883" sldId="274"/>
        </pc:sldMkLst>
        <pc:spChg chg="mod">
          <ac:chgData name="Vicki Sennett" userId="4e7e733b2f3d2f29" providerId="Windows Live" clId="Web-{19B81AEC-035E-4677-A54A-CA68B927A4EE}" dt="2023-05-17T17:12:17.781" v="21" actId="20577"/>
          <ac:spMkLst>
            <pc:docMk/>
            <pc:sldMk cId="3696675883" sldId="274"/>
            <ac:spMk id="2" creationId="{C036369B-7A62-4F6D-5B5D-2971E949419F}"/>
          </ac:spMkLst>
        </pc:spChg>
        <pc:spChg chg="mod">
          <ac:chgData name="Vicki Sennett" userId="4e7e733b2f3d2f29" providerId="Windows Live" clId="Web-{19B81AEC-035E-4677-A54A-CA68B927A4EE}" dt="2023-05-17T17:13:28.520" v="44" actId="14100"/>
          <ac:spMkLst>
            <pc:docMk/>
            <pc:sldMk cId="3696675883" sldId="274"/>
            <ac:spMk id="3" creationId="{922BEA67-B334-C24A-2B66-D2B2D0A56BE0}"/>
          </ac:spMkLst>
        </pc:spChg>
      </pc:sldChg>
    </pc:docChg>
  </pc:docChgLst>
  <pc:docChgLst>
    <pc:chgData name="Guest User" providerId="Windows Live" clId="Web-{F0F8A7B3-508A-4DF1-BE68-BD5CC22EEF4A}"/>
    <pc:docChg chg="modSld">
      <pc:chgData name="Guest User" userId="" providerId="Windows Live" clId="Web-{F0F8A7B3-508A-4DF1-BE68-BD5CC22EEF4A}" dt="2023-07-10T15:09:41.583" v="0"/>
      <pc:docMkLst>
        <pc:docMk/>
      </pc:docMkLst>
      <pc:sldChg chg="delSp">
        <pc:chgData name="Guest User" userId="" providerId="Windows Live" clId="Web-{F0F8A7B3-508A-4DF1-BE68-BD5CC22EEF4A}" dt="2023-07-10T15:09:41.583" v="0"/>
        <pc:sldMkLst>
          <pc:docMk/>
          <pc:sldMk cId="0" sldId="257"/>
        </pc:sldMkLst>
        <pc:spChg chg="del">
          <ac:chgData name="Guest User" userId="" providerId="Windows Live" clId="Web-{F0F8A7B3-508A-4DF1-BE68-BD5CC22EEF4A}" dt="2023-07-10T15:09:41.583" v="0"/>
          <ac:spMkLst>
            <pc:docMk/>
            <pc:sldMk cId="0" sldId="257"/>
            <ac:spMk id="2" creationId="{25429F2D-1DAE-06E6-1B65-791B481A8BEC}"/>
          </ac:spMkLst>
        </pc:spChg>
      </pc:sldChg>
    </pc:docChg>
  </pc:docChgLst>
  <pc:docChgLst>
    <pc:chgData name="Maheema Chanrai" userId="a2cf1078-9c61-4f32-bf42-689b03e14545" providerId="ADAL" clId="{8C91D883-D90B-433A-9BE5-6936703285BB}"/>
    <pc:docChg chg="undo custSel modSld">
      <pc:chgData name="Maheema Chanrai" userId="a2cf1078-9c61-4f32-bf42-689b03e14545" providerId="ADAL" clId="{8C91D883-D90B-433A-9BE5-6936703285BB}" dt="2023-08-18T14:56:41.441" v="155"/>
      <pc:docMkLst>
        <pc:docMk/>
      </pc:docMkLst>
      <pc:sldChg chg="delCm">
        <pc:chgData name="Maheema Chanrai" userId="a2cf1078-9c61-4f32-bf42-689b03e14545" providerId="ADAL" clId="{8C91D883-D90B-433A-9BE5-6936703285BB}" dt="2023-08-18T14:49:06.867" v="0"/>
        <pc:sldMkLst>
          <pc:docMk/>
          <pc:sldMk cId="0" sldId="257"/>
        </pc:sldMkLst>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8C91D883-D90B-433A-9BE5-6936703285BB}" dt="2023-08-18T14:49:06.867" v="0"/>
              <pc2:cmMkLst xmlns:pc2="http://schemas.microsoft.com/office/powerpoint/2019/9/main/command">
                <pc:docMk/>
                <pc:sldMk cId="0" sldId="257"/>
                <pc2:cmMk id="{74181818-E460-4E5F-9B5D-1F08A237EAC4}"/>
              </pc2:cmMkLst>
            </pc226:cmChg>
          </p:ext>
        </pc:extLst>
      </pc:sldChg>
      <pc:sldChg chg="addSp delSp modSp mod delCm">
        <pc:chgData name="Maheema Chanrai" userId="a2cf1078-9c61-4f32-bf42-689b03e14545" providerId="ADAL" clId="{8C91D883-D90B-433A-9BE5-6936703285BB}" dt="2023-08-18T14:56:41.441" v="155"/>
        <pc:sldMkLst>
          <pc:docMk/>
          <pc:sldMk cId="0" sldId="260"/>
        </pc:sldMkLst>
        <pc:spChg chg="add mod">
          <ac:chgData name="Maheema Chanrai" userId="a2cf1078-9c61-4f32-bf42-689b03e14545" providerId="ADAL" clId="{8C91D883-D90B-433A-9BE5-6936703285BB}" dt="2023-08-18T14:56:35.729" v="154" actId="208"/>
          <ac:spMkLst>
            <pc:docMk/>
            <pc:sldMk cId="0" sldId="260"/>
            <ac:spMk id="2" creationId="{C21AFBFA-92AE-20DD-730C-0D59B2183DEE}"/>
          </ac:spMkLst>
        </pc:spChg>
        <pc:picChg chg="del">
          <ac:chgData name="Maheema Chanrai" userId="a2cf1078-9c61-4f32-bf42-689b03e14545" providerId="ADAL" clId="{8C91D883-D90B-433A-9BE5-6936703285BB}" dt="2023-08-18T14:56:28.496" v="153" actId="478"/>
          <ac:picMkLst>
            <pc:docMk/>
            <pc:sldMk cId="0" sldId="260"/>
            <ac:picMk id="120" creationId="{00000000-0000-0000-0000-000000000000}"/>
          </ac:picMkLst>
        </pc:picChg>
        <pc:extLst>
          <p:ext xmlns:p="http://schemas.openxmlformats.org/presentationml/2006/main" uri="{D6D511B9-2390-475A-947B-AFAB55BFBCF1}">
            <pc226:cmChg xmlns:pc226="http://schemas.microsoft.com/office/powerpoint/2022/06/main/command" chg="del">
              <pc226:chgData name="Maheema Chanrai" userId="a2cf1078-9c61-4f32-bf42-689b03e14545" providerId="ADAL" clId="{8C91D883-D90B-433A-9BE5-6936703285BB}" dt="2023-08-18T14:56:41.441" v="155"/>
              <pc2:cmMkLst xmlns:pc2="http://schemas.microsoft.com/office/powerpoint/2019/9/main/command">
                <pc:docMk/>
                <pc:sldMk cId="0" sldId="260"/>
                <pc2:cmMk id="{C7114D4C-B241-45F6-90F9-BCA17B576653}"/>
              </pc2:cmMkLst>
            </pc226:cmChg>
          </p:ext>
        </pc:extLst>
      </pc:sldChg>
    </pc:docChg>
  </pc:docChgLst>
  <pc:docChgLst>
    <pc:chgData name="Guest User" providerId="Windows Live" clId="Web-{6CDA906F-CE9D-44AB-A0E2-B157E06CFE53}"/>
    <pc:docChg chg="modSld">
      <pc:chgData name="Guest User" userId="" providerId="Windows Live" clId="Web-{6CDA906F-CE9D-44AB-A0E2-B157E06CFE53}" dt="2023-07-10T12:26:48.163" v="2"/>
      <pc:docMkLst>
        <pc:docMk/>
      </pc:docMkLst>
      <pc:sldChg chg="modNotes">
        <pc:chgData name="Guest User" userId="" providerId="Windows Live" clId="Web-{6CDA906F-CE9D-44AB-A0E2-B157E06CFE53}" dt="2023-07-10T12:26:48.163" v="2"/>
        <pc:sldMkLst>
          <pc:docMk/>
          <pc:sldMk cId="0"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ritishservices.co.uk/kent.ht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r>
              <a:rPr lang="en-GB" dirty="0"/>
              <a:t>Please read the accompanying ‘Teacher resource write-up’ for guidance as to how these lessons work, as well as the historical background knowledge that you need as a teacher. </a:t>
            </a:r>
          </a:p>
          <a:p>
            <a:pPr marL="0" lvl="0" indent="0" algn="l" rtl="0">
              <a:spcBef>
                <a:spcPts val="0"/>
              </a:spcBef>
              <a:spcAft>
                <a:spcPts val="0"/>
              </a:spcAft>
              <a:buNone/>
            </a:pPr>
            <a:endParaRPr lang="en-GB"/>
          </a:p>
          <a:p>
            <a:pPr marL="0" indent="0"/>
            <a:r>
              <a:rPr lang="en-GB" dirty="0"/>
              <a:t>STORY: Fill in the BLANKS between the end of B.D. and 1381 in terms of POLITICS – i.e. Edward III is dead, grandson Richard II is on the throne but is only ten (perhaps provide a family tree to stick in books) </a:t>
            </a:r>
            <a:br>
              <a:rPr lang="en-GB" dirty="0"/>
            </a:br>
            <a:r>
              <a:rPr lang="en-GB" dirty="0"/>
              <a:t>CONTEXT: Give a reminder of the HUNDRED YEARS’ WAR (mentioned in their look at the development of PARLIAMENT) – fill in SOME detail here </a:t>
            </a:r>
            <a:endParaRPr dirty="0"/>
          </a:p>
          <a:p>
            <a:pPr marL="0" lvl="0" indent="0" algn="l" rtl="0">
              <a:spcBef>
                <a:spcPts val="0"/>
              </a:spcBef>
              <a:spcAft>
                <a:spcPts val="0"/>
              </a:spcAft>
              <a:buNone/>
            </a:pPr>
            <a:endParaRPr dirty="0"/>
          </a:p>
          <a:p>
            <a:pPr marL="0" indent="0"/>
            <a:r>
              <a:rPr lang="en-GB" dirty="0"/>
              <a:t>DON’T OVERWHELM; the idea is to set up some context so that these threads can be ‘pulled’ as we go through the enquiry.</a:t>
            </a:r>
            <a:endParaRPr dirty="0"/>
          </a:p>
          <a:p>
            <a:pPr marL="0" lvl="0" indent="0" algn="l" rtl="0">
              <a:spcBef>
                <a:spcPts val="0"/>
              </a:spcBef>
              <a:spcAft>
                <a:spcPts val="0"/>
              </a:spcAft>
              <a:buNone/>
            </a:pPr>
            <a:endParaRPr dirty="0"/>
          </a:p>
          <a:p>
            <a:pPr marL="0" indent="0"/>
            <a:r>
              <a:rPr lang="en-GB" dirty="0"/>
              <a:t>The starter question leads into two discussions: 1. What’s a revolt? 2. How do we judge ‘serious? Pull out the idea of the peasants too – it’s good to establish what students think of them! Make a note of ‘serious’ points on the whiteboard for later in the lesson.</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Please see paper resources lesson 1 document for a worksheet. </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1413ba7e04_0_9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g11413ba7e04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r>
              <a:rPr lang="en-GB" dirty="0"/>
              <a:t>This is a nod to procedural problems for the historian: we only have the sources from the SUPPRESSORS – so how do we ‘read’ these to work out what the peasants wanted? </a:t>
            </a:r>
            <a:endParaRPr/>
          </a:p>
          <a:p>
            <a:pPr marL="0" lvl="0" indent="0" algn="l" rtl="0">
              <a:spcBef>
                <a:spcPts val="0"/>
              </a:spcBef>
              <a:spcAft>
                <a:spcPts val="0"/>
              </a:spcAft>
              <a:buNone/>
            </a:pPr>
            <a:endParaRPr/>
          </a:p>
          <a:p>
            <a:pPr marL="0" indent="0"/>
            <a:r>
              <a:rPr lang="en-GB" dirty="0"/>
              <a:t>ALSO: Check that students really do ‘get’ what a source is (we bet that at least three or four will say textbooks/Google!).</a:t>
            </a:r>
            <a:endParaRPr dirty="0"/>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1413ba7e04_0_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1413ba7e04_0_10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g11413ba7e04_0_10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1413ba7e04_0_1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1413ba7e04_0_1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g11413ba7e04_0_12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1413ba7e04_0_1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1413ba7e04_0_12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g11413ba7e04_0_12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t>Start of lesson 4</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Scaffolding can be added as necessary here – either on the sheet with sentence starters etc, or as a discussion recapping the key events. </a:t>
            </a:r>
            <a:endParaRPr dirty="0"/>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17</a:t>
            </a:fld>
            <a:endParaRPr/>
          </a:p>
        </p:txBody>
      </p:sp>
    </p:spTree>
    <p:extLst>
      <p:ext uri="{BB962C8B-B14F-4D97-AF65-F5344CB8AC3E}">
        <p14:creationId xmlns:p14="http://schemas.microsoft.com/office/powerpoint/2010/main" val="2168869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HANDOUT  - Guided reading needed. This slide can be adapted if reading has been set as a homework – run through the answers to the first Qs as a class.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18</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87669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CLIP is at </a:t>
            </a:r>
            <a:r>
              <a:rPr lang="en-GB" sz="1800" dirty="0">
                <a:effectLst/>
                <a:latin typeface="Arial" panose="020B0604020202020204" pitchFamily="34" charset="0"/>
                <a:ea typeface="Arial" panose="020B0604020202020204" pitchFamily="34" charset="0"/>
              </a:rPr>
              <a:t> 5:14:50 </a:t>
            </a:r>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19</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96617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t>BACK TO THE START – have students discuss, articulate and add details to their overview sheet – which can also function as a plan for their essay!</a:t>
            </a:r>
            <a:endParaRPr dirty="0"/>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20</a:t>
            </a:fld>
            <a:endParaRPr/>
          </a:p>
        </p:txBody>
      </p:sp>
    </p:spTree>
    <p:extLst>
      <p:ext uri="{BB962C8B-B14F-4D97-AF65-F5344CB8AC3E}">
        <p14:creationId xmlns:p14="http://schemas.microsoft.com/office/powerpoint/2010/main" val="2576410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144bf3285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144bf32853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indent="0"/>
            <a:r>
              <a:rPr lang="en-GB" dirty="0"/>
              <a:t>March of the Kent rebels. Emphasise the fact that they marched AWAY from London first – what does this tell us about their intentions?</a:t>
            </a:r>
          </a:p>
          <a:p>
            <a:pPr marL="0" indent="0"/>
            <a:endParaRPr lang="en-GB" dirty="0"/>
          </a:p>
          <a:p>
            <a:pPr marL="0" indent="0"/>
            <a:r>
              <a:rPr lang="en-GB" dirty="0"/>
              <a:t>Image: </a:t>
            </a:r>
            <a:r>
              <a:rPr lang="en-GB" dirty="0">
                <a:hlinkClick r:id="rId3"/>
              </a:rPr>
              <a:t>www.britishservices.co.uk/kent.htm</a:t>
            </a:r>
          </a:p>
          <a:p>
            <a:pPr marL="0" indent="0"/>
            <a:endParaRPr lang="en-GB" dirty="0"/>
          </a:p>
        </p:txBody>
      </p:sp>
      <p:sp>
        <p:nvSpPr>
          <p:cNvPr id="94" name="Google Shape;94;g1144bf32853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144bf32853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144bf32853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indent="0"/>
            <a:r>
              <a:rPr lang="en-GB" dirty="0"/>
              <a:t>LONDON MAP (Andrew Sweet) – context for the source sheet</a:t>
            </a:r>
            <a:endParaRPr dirty="0"/>
          </a:p>
        </p:txBody>
      </p:sp>
      <p:sp>
        <p:nvSpPr>
          <p:cNvPr id="103" name="Google Shape;103;g1144bf32853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timeline cards can be found in ‘paper resources lesson 1’</a:t>
            </a:r>
          </a:p>
          <a:p>
            <a:r>
              <a:rPr lang="en-GB" dirty="0"/>
              <a:t>This is the end of Lesson 1 – an optional extension is on the next slide.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4</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93880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OPTIONAL EXTRA: source analysis. Print sheet as handouts for close reading. How much does this tell us about how people in the fourteenth century viewed the Revolt?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5</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99923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t>This is the start of Lesson 2</a:t>
            </a:r>
          </a:p>
          <a:p>
            <a:pPr marL="0" indent="0"/>
            <a:endParaRPr lang="en-GB" dirty="0"/>
          </a:p>
          <a:p>
            <a:pPr marL="0" indent="0"/>
            <a:r>
              <a:rPr lang="en-GB" dirty="0"/>
              <a:t>REVIEW LAST LESSON: Tell the story, recap ‘serious’ and what it means. MILE END WAS THE TURNING POINT – Richard essentially gave rebels carte blanche to deal with ‘traitors’ (essentially any government official). This meant that the rebels could act (capture, try, murder, confiscate land/money/goods) with impunity. AND THEY HAD IT ON PAPER.</a:t>
            </a:r>
            <a:endParaRPr dirty="0"/>
          </a:p>
          <a:p>
            <a:pPr marL="0" lvl="0" indent="0" algn="l" rtl="0">
              <a:spcBef>
                <a:spcPts val="0"/>
              </a:spcBef>
              <a:spcAft>
                <a:spcPts val="0"/>
              </a:spcAft>
              <a:buNone/>
            </a:pPr>
            <a:endParaRPr dirty="0"/>
          </a:p>
        </p:txBody>
      </p:sp>
      <p:sp>
        <p:nvSpPr>
          <p:cNvPr id="111" name="Google Shape;111;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144bf32853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144bf32853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indent="0"/>
            <a:r>
              <a:rPr lang="en-GB" dirty="0"/>
              <a:t>Annotate the map. We suggest that Kent is used to model this, as it can be done based on the notes from Lesson 1. Scaffolding can be added/removed as needed.</a:t>
            </a:r>
          </a:p>
          <a:p>
            <a:pPr marL="0" indent="0"/>
            <a:endParaRPr lang="en-GB" dirty="0"/>
          </a:p>
          <a:p>
            <a:pPr marL="0" indent="0"/>
            <a:r>
              <a:rPr lang="en-GB" dirty="0"/>
              <a:t>Image: Byrom, J. Counsell, C. and Riley, M. (1997) </a:t>
            </a:r>
            <a:r>
              <a:rPr lang="en-GB" i="1" dirty="0"/>
              <a:t>Medieval Minds: Britain 1066–1500</a:t>
            </a:r>
            <a:r>
              <a:rPr lang="en-GB" dirty="0"/>
              <a:t>. Longman.</a:t>
            </a:r>
          </a:p>
          <a:p>
            <a:pPr marL="0" indent="0"/>
            <a:endParaRPr lang="en-GB" dirty="0"/>
          </a:p>
          <a:p>
            <a:pPr marL="0" lvl="0" indent="0" algn="l" rtl="0">
              <a:spcBef>
                <a:spcPts val="0"/>
              </a:spcBef>
              <a:spcAft>
                <a:spcPts val="0"/>
              </a:spcAft>
              <a:buNone/>
            </a:pPr>
            <a:endParaRPr lang="en-GB" dirty="0">
              <a:solidFill>
                <a:srgbClr val="FF0000"/>
              </a:solidFill>
            </a:endParaRPr>
          </a:p>
        </p:txBody>
      </p:sp>
      <p:sp>
        <p:nvSpPr>
          <p:cNvPr id="118" name="Google Shape;118;g1144bf32853_0_2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144bf32853_0_9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144bf32853_0_9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indent="0"/>
            <a:r>
              <a:rPr lang="en-GB" dirty="0"/>
              <a:t>Teacher-led discussions. Students can record answers for questions 1 to 3 if needed. </a:t>
            </a:r>
          </a:p>
          <a:p>
            <a:pPr marL="0" indent="0"/>
            <a:r>
              <a:rPr lang="en-GB" dirty="0"/>
              <a:t>This is the end of Lesson 2.</a:t>
            </a:r>
            <a:endParaRPr dirty="0"/>
          </a:p>
        </p:txBody>
      </p:sp>
      <p:sp>
        <p:nvSpPr>
          <p:cNvPr id="127" name="Google Shape;127;g1144bf32853_0_9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1413ba7e04_0_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indent="0"/>
            <a:r>
              <a:rPr lang="en-GB" dirty="0"/>
              <a:t>RECALL STARTER for Lesson 3: Discuss answers. </a:t>
            </a:r>
            <a:r>
              <a:rPr lang="en-GB" i="1" dirty="0"/>
              <a:t>Adapt this slide for your own setting.</a:t>
            </a:r>
            <a:endParaRPr lang="en-US" i="1" dirty="0"/>
          </a:p>
        </p:txBody>
      </p:sp>
      <p:sp>
        <p:nvSpPr>
          <p:cNvPr id="133" name="Google Shape;133;g11413ba7e04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9"/>
          <p:cNvSpPr>
            <a:spLocks noGrp="1"/>
          </p:cNvSpPr>
          <p:nvPr>
            <p:ph type="pic" idx="2"/>
          </p:nvPr>
        </p:nvSpPr>
        <p:spPr>
          <a:xfrm>
            <a:off x="5183188" y="987425"/>
            <a:ext cx="6172200" cy="4873625"/>
          </a:xfrm>
          <a:prstGeom prst="rect">
            <a:avLst/>
          </a:prstGeom>
          <a:noFill/>
          <a:ln>
            <a:noFill/>
          </a:ln>
        </p:spPr>
      </p:sp>
      <p:sp>
        <p:nvSpPr>
          <p:cNvPr id="68" name="Google Shape;68;p1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jUX1E_FG1vI"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padlet.com/ha1381/1381-revolt-map-bnofracmmfti1cy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educationforum.co.uk/KS3_2/peasantsrevoltinfosheet.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91167" y="825870"/>
            <a:ext cx="11820939" cy="1655762"/>
          </a:xfrm>
          <a:prstGeom prst="rect">
            <a:avLst/>
          </a:prstGeom>
          <a:noFill/>
          <a:ln>
            <a:noFill/>
          </a:ln>
        </p:spPr>
        <p:txBody>
          <a:bodyPr spcFirstLastPara="1" wrap="square" lIns="91425" tIns="45700" rIns="91425" bIns="45700" anchor="b" anchorCtr="0">
            <a:normAutofit fontScale="90000"/>
          </a:bodyPr>
          <a:lstStyle/>
          <a:p>
            <a:pPr>
              <a:buSzPct val="100000"/>
            </a:pPr>
            <a:r>
              <a:rPr lang="en-GB" b="1" dirty="0"/>
              <a:t>How serious was the Peasants’ Revolt?</a:t>
            </a:r>
            <a:br>
              <a:rPr lang="en-GB" b="1" dirty="0"/>
            </a:br>
            <a:br>
              <a:rPr lang="en-GB" b="1" dirty="0"/>
            </a:br>
            <a:r>
              <a:rPr lang="en-GB" b="1" dirty="0"/>
              <a:t>1. What happened? </a:t>
            </a:r>
            <a:endParaRPr dirty="0"/>
          </a:p>
        </p:txBody>
      </p:sp>
      <p:sp>
        <p:nvSpPr>
          <p:cNvPr id="90" name="Google Shape;90;p1"/>
          <p:cNvSpPr txBox="1">
            <a:spLocks noGrp="1"/>
          </p:cNvSpPr>
          <p:nvPr>
            <p:ph type="subTitle" idx="1"/>
          </p:nvPr>
        </p:nvSpPr>
        <p:spPr>
          <a:xfrm>
            <a:off x="1563755" y="3238014"/>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GB"/>
              <a:t>Gut instinct – what is your answer? </a:t>
            </a:r>
            <a:endParaRP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1000"/>
              </a:spcBef>
              <a:spcAft>
                <a:spcPts val="0"/>
              </a:spcAft>
              <a:buClr>
                <a:schemeClr val="dk1"/>
              </a:buClr>
              <a:buSzPts val="2400"/>
              <a:buNone/>
            </a:pPr>
            <a:r>
              <a:rPr lang="en-GB"/>
              <a:t>Why?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graphicFrame>
        <p:nvGraphicFramePr>
          <p:cNvPr id="140" name="Google Shape;140;g11413ba7e04_0_95"/>
          <p:cNvGraphicFramePr/>
          <p:nvPr>
            <p:extLst>
              <p:ext uri="{D42A27DB-BD31-4B8C-83A1-F6EECF244321}">
                <p14:modId xmlns:p14="http://schemas.microsoft.com/office/powerpoint/2010/main" val="858109376"/>
              </p:ext>
            </p:extLst>
          </p:nvPr>
        </p:nvGraphicFramePr>
        <p:xfrm>
          <a:off x="821635" y="291548"/>
          <a:ext cx="10654750" cy="6082750"/>
        </p:xfrm>
        <a:graphic>
          <a:graphicData uri="http://schemas.openxmlformats.org/drawingml/2006/table">
            <a:tbl>
              <a:tblPr firstRow="1" bandRow="1">
                <a:noFill/>
                <a:tableStyleId>{1AD97F65-8C30-49F6-8CA8-B9FCB509A6E3}</a:tableStyleId>
              </a:tblPr>
              <a:tblGrid>
                <a:gridCol w="5327375">
                  <a:extLst>
                    <a:ext uri="{9D8B030D-6E8A-4147-A177-3AD203B41FA5}">
                      <a16:colId xmlns:a16="http://schemas.microsoft.com/office/drawing/2014/main" val="20000"/>
                    </a:ext>
                  </a:extLst>
                </a:gridCol>
                <a:gridCol w="5327375">
                  <a:extLst>
                    <a:ext uri="{9D8B030D-6E8A-4147-A177-3AD203B41FA5}">
                      <a16:colId xmlns:a16="http://schemas.microsoft.com/office/drawing/2014/main" val="20001"/>
                    </a:ext>
                  </a:extLst>
                </a:gridCol>
              </a:tblGrid>
              <a:tr h="3041375">
                <a:tc>
                  <a:txBody>
                    <a:bodyPr/>
                    <a:lstStyle/>
                    <a:p>
                      <a:pPr marL="0" marR="0" lvl="0" indent="0" algn="ctr" rtl="0">
                        <a:spcBef>
                          <a:spcPts val="0"/>
                        </a:spcBef>
                        <a:spcAft>
                          <a:spcPts val="0"/>
                        </a:spcAft>
                        <a:buNone/>
                      </a:pPr>
                      <a:r>
                        <a:rPr lang="en-GB" sz="1800" b="1" dirty="0">
                          <a:solidFill>
                            <a:schemeClr val="dk1"/>
                          </a:solidFill>
                        </a:rPr>
                        <a:t>A question from last lesson…</a:t>
                      </a:r>
                      <a:endParaRPr dirty="0"/>
                    </a:p>
                    <a:p>
                      <a:pPr marL="0" marR="0" lvl="0" indent="0" algn="ctr" rtl="0">
                        <a:spcBef>
                          <a:spcPts val="0"/>
                        </a:spcBef>
                        <a:spcAft>
                          <a:spcPts val="0"/>
                        </a:spcAft>
                        <a:buNone/>
                      </a:pPr>
                      <a:endParaRPr sz="1800" b="1">
                        <a:solidFill>
                          <a:schemeClr val="dk1"/>
                        </a:solidFill>
                      </a:endParaRPr>
                    </a:p>
                    <a:p>
                      <a:pPr marL="0" marR="0" lvl="0" indent="0" algn="ctr" rtl="0">
                        <a:spcBef>
                          <a:spcPts val="0"/>
                        </a:spcBef>
                        <a:spcAft>
                          <a:spcPts val="0"/>
                        </a:spcAft>
                        <a:buNone/>
                      </a:pPr>
                      <a:r>
                        <a:rPr lang="en-GB" sz="1800" dirty="0">
                          <a:solidFill>
                            <a:schemeClr val="dk1"/>
                          </a:solidFill>
                        </a:rPr>
                        <a:t>Where did Richard II meet the rebels for the FIRST time?</a:t>
                      </a:r>
                      <a:endParaRPr sz="1800" dirty="0">
                        <a:solidFill>
                          <a:schemeClr val="dk1"/>
                        </a:solidFill>
                      </a:endParaRPr>
                    </a:p>
                    <a:p>
                      <a:pPr marL="0" marR="0" lvl="0" indent="0" algn="ctr" rtl="0">
                        <a:spcBef>
                          <a:spcPts val="0"/>
                        </a:spcBef>
                        <a:spcAft>
                          <a:spcPts val="0"/>
                        </a:spcAft>
                        <a:buNone/>
                      </a:pPr>
                      <a:endParaRPr sz="1800">
                        <a:solidFill>
                          <a:schemeClr val="dk1"/>
                        </a:solidFill>
                      </a:endParaRPr>
                    </a:p>
                    <a:p>
                      <a:pPr marL="0" marR="0" lvl="0" indent="0" algn="ctr" rtl="0">
                        <a:spcBef>
                          <a:spcPts val="0"/>
                        </a:spcBef>
                        <a:spcAft>
                          <a:spcPts val="0"/>
                        </a:spcAft>
                        <a:buNone/>
                      </a:pPr>
                      <a:r>
                        <a:rPr lang="en-GB" sz="2100" dirty="0">
                          <a:solidFill>
                            <a:schemeClr val="dk1"/>
                          </a:solidFill>
                        </a:rPr>
                        <a:t>MILE END</a:t>
                      </a:r>
                      <a:endParaRPr sz="21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38100" cap="flat" cmpd="sng">
                      <a:solidFill>
                        <a:schemeClr val="dk1"/>
                      </a:solidFill>
                      <a:prstDash val="solid"/>
                      <a:round/>
                      <a:headEnd type="none" w="sm" len="sm"/>
                      <a:tailEnd type="none" w="sm" len="sm"/>
                    </a:lnB>
                    <a:solidFill>
                      <a:srgbClr val="D8E2F3"/>
                    </a:solidFill>
                  </a:tcPr>
                </a:tc>
                <a:tc>
                  <a:txBody>
                    <a:bodyPr/>
                    <a:lstStyle/>
                    <a:p>
                      <a:pPr marL="0" marR="0" lvl="0" indent="0" algn="ctr" rtl="0">
                        <a:spcBef>
                          <a:spcPts val="0"/>
                        </a:spcBef>
                        <a:spcAft>
                          <a:spcPts val="0"/>
                        </a:spcAft>
                        <a:buNone/>
                      </a:pPr>
                      <a:r>
                        <a:rPr lang="en-GB" sz="1800" b="1" dirty="0">
                          <a:solidFill>
                            <a:schemeClr val="dk1"/>
                          </a:solidFill>
                        </a:rPr>
                        <a:t>A question from last week…</a:t>
                      </a:r>
                      <a:endParaRPr sz="1900" dirty="0"/>
                    </a:p>
                    <a:p>
                      <a:pPr marL="0" marR="0" lvl="0" indent="0" algn="ctr" rtl="0">
                        <a:spcBef>
                          <a:spcPts val="0"/>
                        </a:spcBef>
                        <a:spcAft>
                          <a:spcPts val="0"/>
                        </a:spcAft>
                        <a:buNone/>
                      </a:pPr>
                      <a:endParaRPr sz="2300" b="1">
                        <a:solidFill>
                          <a:schemeClr val="dk1"/>
                        </a:solidFill>
                      </a:endParaRPr>
                    </a:p>
                    <a:p>
                      <a:pPr marL="0" marR="0" lvl="0" indent="0" algn="ctr" rtl="0">
                        <a:spcBef>
                          <a:spcPts val="0"/>
                        </a:spcBef>
                        <a:spcAft>
                          <a:spcPts val="0"/>
                        </a:spcAft>
                        <a:buNone/>
                      </a:pPr>
                      <a:r>
                        <a:rPr lang="en-GB" sz="1800" dirty="0">
                          <a:solidFill>
                            <a:schemeClr val="dk1"/>
                          </a:solidFill>
                        </a:rPr>
                        <a:t>What TRIGGERED the Peasants’ Revolt?</a:t>
                      </a:r>
                      <a:endParaRPr sz="1800" dirty="0">
                        <a:solidFill>
                          <a:schemeClr val="dk1"/>
                        </a:solidFill>
                      </a:endParaRPr>
                    </a:p>
                    <a:p>
                      <a:pPr marL="0" marR="0" lvl="0" indent="0" algn="ctr" rtl="0">
                        <a:spcBef>
                          <a:spcPts val="0"/>
                        </a:spcBef>
                        <a:spcAft>
                          <a:spcPts val="0"/>
                        </a:spcAft>
                        <a:buNone/>
                      </a:pPr>
                      <a:endParaRPr sz="2300">
                        <a:solidFill>
                          <a:schemeClr val="dk1"/>
                        </a:solidFill>
                      </a:endParaRPr>
                    </a:p>
                    <a:p>
                      <a:pPr marL="0" marR="0" lvl="0" indent="0" algn="ctr" rtl="0">
                        <a:spcBef>
                          <a:spcPts val="0"/>
                        </a:spcBef>
                        <a:spcAft>
                          <a:spcPts val="0"/>
                        </a:spcAft>
                        <a:buNone/>
                      </a:pPr>
                      <a:r>
                        <a:rPr lang="en-GB" sz="2100" dirty="0">
                          <a:solidFill>
                            <a:schemeClr val="dk1"/>
                          </a:solidFill>
                        </a:rPr>
                        <a:t>POLL TAX</a:t>
                      </a:r>
                      <a:endParaRPr sz="2100" dirty="0">
                        <a:solidFill>
                          <a:schemeClr val="dk1"/>
                        </a:solidFill>
                      </a:endParaRPr>
                    </a:p>
                  </a:txBody>
                  <a:tcPr marL="91450" marR="91450" marT="45725" marB="45725">
                    <a:lnL w="12700" cap="flat" cmpd="sng">
                      <a:solidFill>
                        <a:schemeClr val="dk1"/>
                      </a:solidFill>
                      <a:prstDash val="solid"/>
                      <a:round/>
                      <a:headEnd type="none" w="sm" len="sm"/>
                      <a:tailEnd type="none" w="sm" len="sm"/>
                    </a:lnL>
                    <a:lnB w="38100" cap="flat" cmpd="sng">
                      <a:solidFill>
                        <a:schemeClr val="dk1"/>
                      </a:solidFill>
                      <a:prstDash val="solid"/>
                      <a:round/>
                      <a:headEnd type="none" w="sm" len="sm"/>
                      <a:tailEnd type="none" w="sm" len="sm"/>
                    </a:lnB>
                    <a:solidFill>
                      <a:srgbClr val="B3C6E7"/>
                    </a:solidFill>
                  </a:tcPr>
                </a:tc>
                <a:extLst>
                  <a:ext uri="{0D108BD9-81ED-4DB2-BD59-A6C34878D82A}">
                    <a16:rowId xmlns:a16="http://schemas.microsoft.com/office/drawing/2014/main" val="10000"/>
                  </a:ext>
                </a:extLst>
              </a:tr>
              <a:tr h="3041375">
                <a:tc>
                  <a:txBody>
                    <a:bodyPr/>
                    <a:lstStyle/>
                    <a:p>
                      <a:pPr marL="0" marR="0" lvl="0" indent="0" algn="ctr" rtl="0">
                        <a:spcBef>
                          <a:spcPts val="0"/>
                        </a:spcBef>
                        <a:spcAft>
                          <a:spcPts val="0"/>
                        </a:spcAft>
                        <a:buNone/>
                      </a:pPr>
                      <a:r>
                        <a:rPr lang="en-GB" sz="1800" b="1" dirty="0">
                          <a:solidFill>
                            <a:schemeClr val="dk1"/>
                          </a:solidFill>
                        </a:rPr>
                        <a:t>A question from last term</a:t>
                      </a:r>
                      <a:r>
                        <a:rPr lang="en-GB" sz="2400" b="1" dirty="0">
                          <a:solidFill>
                            <a:schemeClr val="dk1"/>
                          </a:solidFill>
                        </a:rPr>
                        <a:t>…</a:t>
                      </a:r>
                      <a:endParaRPr sz="2000" dirty="0"/>
                    </a:p>
                    <a:p>
                      <a:pPr marL="0" marR="0" lvl="0" indent="0" algn="ctr" rtl="0">
                        <a:spcBef>
                          <a:spcPts val="0"/>
                        </a:spcBef>
                        <a:spcAft>
                          <a:spcPts val="0"/>
                        </a:spcAft>
                        <a:buNone/>
                      </a:pPr>
                      <a:endParaRPr sz="2000"/>
                    </a:p>
                    <a:p>
                      <a:pPr marL="0" marR="0" lvl="0" indent="0" algn="ctr" rtl="0">
                        <a:spcBef>
                          <a:spcPts val="0"/>
                        </a:spcBef>
                        <a:spcAft>
                          <a:spcPts val="0"/>
                        </a:spcAft>
                        <a:buNone/>
                      </a:pPr>
                      <a:r>
                        <a:rPr lang="en-GB" sz="1800" b="1" dirty="0"/>
                        <a:t>How could the commons attempt to control the King?</a:t>
                      </a:r>
                      <a:endParaRPr sz="1800" b="1" dirty="0"/>
                    </a:p>
                    <a:p>
                      <a:pPr marL="0" marR="0" lvl="0" indent="0" algn="ctr" rtl="0">
                        <a:spcBef>
                          <a:spcPts val="0"/>
                        </a:spcBef>
                        <a:spcAft>
                          <a:spcPts val="0"/>
                        </a:spcAft>
                        <a:buNone/>
                      </a:pPr>
                      <a:endParaRPr sz="2000" b="1"/>
                    </a:p>
                    <a:p>
                      <a:pPr marL="0" marR="0" lvl="0" indent="0" algn="ctr" rtl="0">
                        <a:spcBef>
                          <a:spcPts val="0"/>
                        </a:spcBef>
                        <a:spcAft>
                          <a:spcPts val="0"/>
                        </a:spcAft>
                        <a:buNone/>
                      </a:pPr>
                      <a:r>
                        <a:rPr lang="en-GB" sz="2100" b="1" dirty="0"/>
                        <a:t>PARLIAMENT (had to grant requests for taxes)</a:t>
                      </a:r>
                      <a:endParaRPr sz="2100" b="1" dirty="0"/>
                    </a:p>
                  </a:txBody>
                  <a:tcPr marL="91450" marR="91450" marT="45725" marB="45725">
                    <a:lnR w="12700" cap="flat" cmpd="sng">
                      <a:solidFill>
                        <a:schemeClr val="dk1"/>
                      </a:solidFill>
                      <a:prstDash val="solid"/>
                      <a:round/>
                      <a:headEnd type="none" w="sm" len="sm"/>
                      <a:tailEnd type="none" w="sm" len="sm"/>
                    </a:lnR>
                    <a:lnT w="38100" cap="flat" cmpd="sng">
                      <a:solidFill>
                        <a:schemeClr val="dk1"/>
                      </a:solidFill>
                      <a:prstDash val="solid"/>
                      <a:round/>
                      <a:headEnd type="none" w="sm" len="sm"/>
                      <a:tailEnd type="none" w="sm" len="sm"/>
                    </a:lnT>
                    <a:solidFill>
                      <a:srgbClr val="8DA9DB"/>
                    </a:solidFill>
                  </a:tcPr>
                </a:tc>
                <a:tc>
                  <a:txBody>
                    <a:bodyPr/>
                    <a:lstStyle/>
                    <a:p>
                      <a:pPr marL="0" marR="0" lvl="0" indent="0" algn="ctr" rtl="0">
                        <a:spcBef>
                          <a:spcPts val="0"/>
                        </a:spcBef>
                        <a:spcAft>
                          <a:spcPts val="0"/>
                        </a:spcAft>
                        <a:buNone/>
                      </a:pPr>
                      <a:r>
                        <a:rPr lang="en-GB" sz="1800" b="1" dirty="0">
                          <a:solidFill>
                            <a:srgbClr val="FFFF00"/>
                          </a:solidFill>
                        </a:rPr>
                        <a:t>A question from last year…</a:t>
                      </a:r>
                      <a:endParaRPr sz="1800" b="1" dirty="0"/>
                    </a:p>
                    <a:p>
                      <a:pPr marL="0" marR="0" lvl="0" indent="0" algn="ctr" rtl="0">
                        <a:spcBef>
                          <a:spcPts val="0"/>
                        </a:spcBef>
                        <a:spcAft>
                          <a:spcPts val="0"/>
                        </a:spcAft>
                        <a:buNone/>
                      </a:pPr>
                      <a:endParaRPr sz="2200" b="1">
                        <a:solidFill>
                          <a:srgbClr val="FFFF00"/>
                        </a:solidFill>
                      </a:endParaRPr>
                    </a:p>
                    <a:p>
                      <a:pPr marL="0" marR="0" lvl="0" indent="0" algn="ctr" rtl="0">
                        <a:spcBef>
                          <a:spcPts val="0"/>
                        </a:spcBef>
                        <a:spcAft>
                          <a:spcPts val="0"/>
                        </a:spcAft>
                        <a:buNone/>
                      </a:pPr>
                      <a:r>
                        <a:rPr lang="en-GB" sz="1800" b="1" dirty="0"/>
                        <a:t>What did William I do when the north rebelled against him in 1087?</a:t>
                      </a:r>
                      <a:br>
                        <a:rPr lang="en-GB" sz="1800" b="1" dirty="0"/>
                      </a:br>
                      <a:br>
                        <a:rPr lang="en-GB" sz="1800" b="1" dirty="0"/>
                      </a:br>
                      <a:r>
                        <a:rPr lang="en-GB" sz="2100" b="1" dirty="0"/>
                        <a:t>HARRYING OF THE NORTH (accept ‘general destruction’)</a:t>
                      </a:r>
                      <a:endParaRPr sz="2100" b="1"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381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2F5496"/>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ctrTitle"/>
          </p:nvPr>
        </p:nvSpPr>
        <p:spPr>
          <a:xfrm>
            <a:off x="225286" y="855790"/>
            <a:ext cx="11820939" cy="1655762"/>
          </a:xfrm>
          <a:prstGeom prst="rect">
            <a:avLst/>
          </a:prstGeom>
          <a:noFill/>
          <a:ln>
            <a:noFill/>
          </a:ln>
        </p:spPr>
        <p:txBody>
          <a:bodyPr spcFirstLastPara="1" wrap="square" lIns="91425" tIns="45700" rIns="91425" bIns="45700" anchor="b" anchorCtr="0">
            <a:normAutofit fontScale="90000"/>
          </a:bodyPr>
          <a:lstStyle/>
          <a:p>
            <a:pPr>
              <a:buSzPct val="100000"/>
            </a:pPr>
            <a:r>
              <a:rPr lang="en-GB" b="1" dirty="0"/>
              <a:t>How serious was the Peasants’ Revolt?</a:t>
            </a:r>
            <a:br>
              <a:rPr lang="en-GB" b="1" dirty="0"/>
            </a:br>
            <a:br>
              <a:rPr lang="en-GB" b="1" dirty="0"/>
            </a:br>
            <a:r>
              <a:rPr lang="en-GB" b="1" dirty="0"/>
              <a:t>3. What did they want? </a:t>
            </a:r>
            <a:endParaRPr dirty="0"/>
          </a:p>
        </p:txBody>
      </p:sp>
      <p:sp>
        <p:nvSpPr>
          <p:cNvPr id="147" name="Google Shape;147;p7"/>
          <p:cNvSpPr txBox="1">
            <a:spLocks noGrp="1"/>
          </p:cNvSpPr>
          <p:nvPr>
            <p:ph type="subTitle" idx="1"/>
          </p:nvPr>
        </p:nvSpPr>
        <p:spPr>
          <a:xfrm>
            <a:off x="1563755" y="2601118"/>
            <a:ext cx="9144000" cy="2804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dirty="0"/>
          </a:p>
          <a:p>
            <a:pPr marL="0" lvl="0" indent="0" algn="ctr" rtl="0">
              <a:lnSpc>
                <a:spcPct val="90000"/>
              </a:lnSpc>
              <a:spcBef>
                <a:spcPts val="1000"/>
              </a:spcBef>
              <a:spcAft>
                <a:spcPts val="0"/>
              </a:spcAft>
              <a:buClr>
                <a:schemeClr val="dk1"/>
              </a:buClr>
              <a:buSzPts val="2400"/>
              <a:buNone/>
            </a:pPr>
            <a:r>
              <a:rPr lang="en-GB" dirty="0"/>
              <a:t>Right, my lovely bunch of historians.</a:t>
            </a:r>
            <a:endParaRPr dirty="0"/>
          </a:p>
          <a:p>
            <a:pPr marL="0" lvl="0" indent="0" algn="ctr" rtl="0">
              <a:lnSpc>
                <a:spcPct val="90000"/>
              </a:lnSpc>
              <a:spcBef>
                <a:spcPts val="1000"/>
              </a:spcBef>
              <a:spcAft>
                <a:spcPts val="0"/>
              </a:spcAft>
              <a:buClr>
                <a:schemeClr val="dk1"/>
              </a:buClr>
              <a:buSzPts val="2400"/>
              <a:buNone/>
            </a:pPr>
            <a:r>
              <a:rPr lang="en-GB" dirty="0"/>
              <a:t>I want to know where to look to find out what the peasants wanted.</a:t>
            </a:r>
            <a:endParaRPr dirty="0"/>
          </a:p>
          <a:p>
            <a:pPr marL="0" lvl="0" indent="0" algn="ctr" rtl="0">
              <a:lnSpc>
                <a:spcPct val="90000"/>
              </a:lnSpc>
              <a:spcBef>
                <a:spcPts val="1000"/>
              </a:spcBef>
              <a:spcAft>
                <a:spcPts val="0"/>
              </a:spcAft>
              <a:buClr>
                <a:schemeClr val="dk1"/>
              </a:buClr>
              <a:buSzPts val="2400"/>
              <a:buNone/>
            </a:pPr>
            <a:endParaRPr dirty="0"/>
          </a:p>
          <a:p>
            <a:pPr marL="0" lvl="0" indent="0" algn="ctr" rtl="0">
              <a:lnSpc>
                <a:spcPct val="90000"/>
              </a:lnSpc>
              <a:spcBef>
                <a:spcPts val="1000"/>
              </a:spcBef>
              <a:spcAft>
                <a:spcPts val="0"/>
              </a:spcAft>
              <a:buClr>
                <a:schemeClr val="dk1"/>
              </a:buClr>
              <a:buSzPts val="2400"/>
              <a:buNone/>
            </a:pPr>
            <a:r>
              <a:rPr lang="en-GB" dirty="0"/>
              <a:t>Why might it be HARD to find these answers? </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11413ba7e04_0_105"/>
          <p:cNvSpPr txBox="1">
            <a:spLocks noGrp="1"/>
          </p:cNvSpPr>
          <p:nvPr>
            <p:ph type="ctrTitle"/>
          </p:nvPr>
        </p:nvSpPr>
        <p:spPr>
          <a:xfrm>
            <a:off x="171075" y="130994"/>
            <a:ext cx="11781692" cy="1155900"/>
          </a:xfrm>
          <a:prstGeom prst="rect">
            <a:avLst/>
          </a:prstGeom>
        </p:spPr>
        <p:txBody>
          <a:bodyPr spcFirstLastPara="1" wrap="square" lIns="91425" tIns="45700" rIns="91425" bIns="45700" anchor="b" anchorCtr="0">
            <a:normAutofit/>
          </a:bodyPr>
          <a:lstStyle/>
          <a:p>
            <a:r>
              <a:rPr lang="en-GB" dirty="0"/>
              <a:t>Why were the peasants angry? </a:t>
            </a:r>
            <a:endParaRPr dirty="0"/>
          </a:p>
        </p:txBody>
      </p:sp>
      <p:sp>
        <p:nvSpPr>
          <p:cNvPr id="154" name="Google Shape;154;g11413ba7e04_0_105"/>
          <p:cNvSpPr txBox="1">
            <a:spLocks noGrp="1"/>
          </p:cNvSpPr>
          <p:nvPr>
            <p:ph type="subTitle" idx="1"/>
          </p:nvPr>
        </p:nvSpPr>
        <p:spPr>
          <a:xfrm>
            <a:off x="602600" y="1642626"/>
            <a:ext cx="11080200" cy="4752600"/>
          </a:xfrm>
          <a:prstGeom prst="rect">
            <a:avLst/>
          </a:prstGeom>
        </p:spPr>
        <p:txBody>
          <a:bodyPr spcFirstLastPara="1" wrap="square" lIns="91425" tIns="45700" rIns="91425" bIns="45700" anchor="t" anchorCtr="0">
            <a:normAutofit/>
          </a:bodyPr>
          <a:lstStyle/>
          <a:p>
            <a:pPr marL="0" lvl="0" indent="0" rtl="0">
              <a:spcBef>
                <a:spcPts val="1000"/>
              </a:spcBef>
              <a:spcAft>
                <a:spcPts val="0"/>
              </a:spcAft>
              <a:buNone/>
            </a:pPr>
            <a:r>
              <a:rPr lang="en-GB" dirty="0"/>
              <a:t>Using your notes from the last couple of lessons, what do YOU think the peasants were angry about?</a:t>
            </a:r>
            <a:endParaRPr lang="en-US" dirty="0"/>
          </a:p>
          <a:p>
            <a:pPr marL="0" lvl="0" indent="0" rtl="0">
              <a:spcBef>
                <a:spcPts val="1000"/>
              </a:spcBef>
              <a:spcAft>
                <a:spcPts val="0"/>
              </a:spcAft>
              <a:buNone/>
            </a:pPr>
            <a:endParaRPr dirty="0"/>
          </a:p>
          <a:p>
            <a:pPr marL="0" lvl="0" indent="0" rtl="0">
              <a:spcBef>
                <a:spcPts val="1000"/>
              </a:spcBef>
              <a:spcAft>
                <a:spcPts val="0"/>
              </a:spcAft>
              <a:buNone/>
            </a:pPr>
            <a:r>
              <a:rPr lang="en-GB" dirty="0"/>
              <a:t>To answer this question properly, we need to know a little bit more about some of the background to the Revolt.</a:t>
            </a:r>
            <a:endParaRPr dirty="0"/>
          </a:p>
          <a:p>
            <a:pPr marL="0" lvl="0" indent="0" rtl="0">
              <a:spcBef>
                <a:spcPts val="1000"/>
              </a:spcBef>
              <a:spcAft>
                <a:spcPts val="0"/>
              </a:spcAft>
              <a:buNone/>
            </a:pPr>
            <a:endParaRPr lang="en-GB" dirty="0"/>
          </a:p>
          <a:p>
            <a:pPr marL="0" lvl="0" indent="0" rtl="0">
              <a:spcBef>
                <a:spcPts val="1000"/>
              </a:spcBef>
              <a:spcAft>
                <a:spcPts val="0"/>
              </a:spcAft>
              <a:buNone/>
            </a:pPr>
            <a:r>
              <a:rPr lang="en-GB" dirty="0"/>
              <a:t>Complete the research task on your handout. Record the answers to the questions in your exercise books.</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11413ba7e04_0_122"/>
          <p:cNvSpPr txBox="1">
            <a:spLocks noGrp="1"/>
          </p:cNvSpPr>
          <p:nvPr>
            <p:ph type="ctrTitle"/>
          </p:nvPr>
        </p:nvSpPr>
        <p:spPr>
          <a:xfrm>
            <a:off x="171075" y="130994"/>
            <a:ext cx="11805138" cy="1155900"/>
          </a:xfrm>
          <a:prstGeom prst="rect">
            <a:avLst/>
          </a:prstGeom>
        </p:spPr>
        <p:txBody>
          <a:bodyPr spcFirstLastPara="1" wrap="square" lIns="91425" tIns="45700" rIns="91425" bIns="45700" anchor="b" anchorCtr="0">
            <a:normAutofit/>
          </a:bodyPr>
          <a:lstStyle/>
          <a:p>
            <a:r>
              <a:rPr lang="en-GB" dirty="0"/>
              <a:t>Why were the Peasants angry? </a:t>
            </a:r>
            <a:endParaRPr dirty="0"/>
          </a:p>
        </p:txBody>
      </p:sp>
      <p:sp>
        <p:nvSpPr>
          <p:cNvPr id="161" name="Google Shape;161;g11413ba7e04_0_122"/>
          <p:cNvSpPr txBox="1">
            <a:spLocks noGrp="1"/>
          </p:cNvSpPr>
          <p:nvPr>
            <p:ph type="subTitle" idx="1"/>
          </p:nvPr>
        </p:nvSpPr>
        <p:spPr>
          <a:xfrm>
            <a:off x="602600" y="1642625"/>
            <a:ext cx="10485300" cy="4752600"/>
          </a:xfrm>
          <a:prstGeom prst="rect">
            <a:avLst/>
          </a:prstGeom>
        </p:spPr>
        <p:txBody>
          <a:bodyPr spcFirstLastPara="1" wrap="square" lIns="91425" tIns="45700" rIns="91425" bIns="45700" anchor="t" anchorCtr="0">
            <a:normAutofit/>
          </a:bodyPr>
          <a:lstStyle/>
          <a:p>
            <a:pPr indent="0"/>
            <a:r>
              <a:rPr lang="en-GB" dirty="0"/>
              <a:t>Question: Was there someone (whom you’ve already met…) that was involved in ALL of these things? </a:t>
            </a:r>
            <a:endParaRPr lang="en-US" dirty="0"/>
          </a:p>
          <a:p>
            <a:pPr marL="457200" lvl="0" indent="0" rtl="0">
              <a:spcBef>
                <a:spcPts val="1000"/>
              </a:spcBef>
              <a:spcAft>
                <a:spcPts val="0"/>
              </a:spcAft>
              <a:buNone/>
            </a:pPr>
            <a:endParaRPr dirty="0"/>
          </a:p>
          <a:p>
            <a:pPr marL="457200" lvl="0" indent="0" rtl="0">
              <a:spcBef>
                <a:spcPts val="1000"/>
              </a:spcBef>
              <a:spcAft>
                <a:spcPts val="0"/>
              </a:spcAft>
              <a:buNone/>
            </a:pPr>
            <a:endParaRPr dirty="0"/>
          </a:p>
          <a:p>
            <a:pPr indent="0"/>
            <a:r>
              <a:rPr lang="en-GB" dirty="0"/>
              <a:t>Who was it? </a:t>
            </a:r>
            <a:endParaRPr dirty="0"/>
          </a:p>
          <a:p>
            <a:pPr marL="457200" lvl="0" indent="0" rtl="0">
              <a:spcBef>
                <a:spcPts val="1000"/>
              </a:spcBef>
              <a:spcAft>
                <a:spcPts val="0"/>
              </a:spcAft>
              <a:buNone/>
            </a:pPr>
            <a:endParaRPr dirty="0"/>
          </a:p>
          <a:p>
            <a:pPr marL="457200" lvl="0" indent="0" rtl="0">
              <a:spcBef>
                <a:spcPts val="1000"/>
              </a:spcBef>
              <a:spcAft>
                <a:spcPts val="0"/>
              </a:spcAft>
              <a:buNone/>
            </a:pPr>
            <a:endParaRPr dirty="0"/>
          </a:p>
          <a:p>
            <a:pPr indent="0"/>
            <a:r>
              <a:rPr lang="en-GB" dirty="0"/>
              <a:t>Knowing what you (now) know about the build-up to the Revolt, are you surprised to find that he was targeted?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11413ba7e04_0_129"/>
          <p:cNvSpPr txBox="1">
            <a:spLocks noGrp="1"/>
          </p:cNvSpPr>
          <p:nvPr>
            <p:ph type="ctrTitle"/>
          </p:nvPr>
        </p:nvSpPr>
        <p:spPr>
          <a:xfrm>
            <a:off x="182798" y="130994"/>
            <a:ext cx="11781692" cy="1155900"/>
          </a:xfrm>
          <a:prstGeom prst="rect">
            <a:avLst/>
          </a:prstGeom>
        </p:spPr>
        <p:txBody>
          <a:bodyPr spcFirstLastPara="1" wrap="square" lIns="91425" tIns="45700" rIns="91425" bIns="45700" anchor="b" anchorCtr="0">
            <a:normAutofit/>
          </a:bodyPr>
          <a:lstStyle/>
          <a:p>
            <a:r>
              <a:rPr lang="en-GB" dirty="0"/>
              <a:t>Why were the Peasants angry? </a:t>
            </a:r>
            <a:endParaRPr dirty="0"/>
          </a:p>
        </p:txBody>
      </p:sp>
      <p:sp>
        <p:nvSpPr>
          <p:cNvPr id="168" name="Google Shape;168;g11413ba7e04_0_129"/>
          <p:cNvSpPr txBox="1">
            <a:spLocks noGrp="1"/>
          </p:cNvSpPr>
          <p:nvPr>
            <p:ph type="subTitle" idx="1"/>
          </p:nvPr>
        </p:nvSpPr>
        <p:spPr>
          <a:xfrm>
            <a:off x="181775" y="1286894"/>
            <a:ext cx="6426600" cy="4916100"/>
          </a:xfrm>
          <a:prstGeom prst="rect">
            <a:avLst/>
          </a:prstGeom>
        </p:spPr>
        <p:txBody>
          <a:bodyPr spcFirstLastPara="1" wrap="square" lIns="91425" tIns="45700" rIns="91425" bIns="45700" anchor="t" anchorCtr="0">
            <a:normAutofit fontScale="92500" lnSpcReduction="10000"/>
          </a:bodyPr>
          <a:lstStyle/>
          <a:p>
            <a:pPr marL="0" indent="0"/>
            <a:r>
              <a:rPr lang="en-GB" dirty="0"/>
              <a:t>Can we now apply the same thinking to </a:t>
            </a:r>
            <a:r>
              <a:rPr lang="en-GB" sz="2200" dirty="0"/>
              <a:t>‘</a:t>
            </a:r>
            <a:r>
              <a:rPr lang="en-GB" dirty="0"/>
              <a:t>find</a:t>
            </a:r>
            <a:r>
              <a:rPr lang="en-GB" sz="2200" dirty="0"/>
              <a:t>’</a:t>
            </a:r>
            <a:r>
              <a:rPr lang="en-GB" dirty="0"/>
              <a:t> some rebel voices?</a:t>
            </a:r>
            <a:endParaRPr lang="en-US" dirty="0"/>
          </a:p>
          <a:p>
            <a:pPr marL="0" lvl="0" indent="0" algn="l" rtl="0">
              <a:spcBef>
                <a:spcPts val="1000"/>
              </a:spcBef>
              <a:spcAft>
                <a:spcPts val="0"/>
              </a:spcAft>
              <a:buNone/>
            </a:pPr>
            <a:endParaRPr dirty="0"/>
          </a:p>
          <a:p>
            <a:pPr marL="457200" lvl="0" indent="-381000" algn="l" rtl="0">
              <a:spcBef>
                <a:spcPts val="1000"/>
              </a:spcBef>
              <a:spcAft>
                <a:spcPts val="0"/>
              </a:spcAft>
              <a:buSzPts val="2400"/>
              <a:buAutoNum type="arabicPeriod"/>
            </a:pPr>
            <a:r>
              <a:rPr lang="en-GB" dirty="0"/>
              <a:t>Look back at your notes from the lesson about where the Revolt happened. What did the peasants DO?</a:t>
            </a:r>
            <a:br>
              <a:rPr lang="en-GB" dirty="0"/>
            </a:br>
            <a:endParaRPr dirty="0"/>
          </a:p>
          <a:p>
            <a:pPr marL="457200" lvl="0" indent="-381000" algn="l" rtl="0">
              <a:spcBef>
                <a:spcPts val="0"/>
              </a:spcBef>
              <a:spcAft>
                <a:spcPts val="0"/>
              </a:spcAft>
              <a:buSzPts val="2400"/>
              <a:buAutoNum type="arabicPeriod"/>
            </a:pPr>
            <a:r>
              <a:rPr lang="en-GB" dirty="0"/>
              <a:t>Can we INFER from this what they wanted? </a:t>
            </a:r>
            <a:br>
              <a:rPr lang="en-GB" dirty="0"/>
            </a:br>
            <a:endParaRPr dirty="0"/>
          </a:p>
          <a:p>
            <a:pPr indent="-381000" algn="l">
              <a:spcBef>
                <a:spcPts val="0"/>
              </a:spcBef>
              <a:buAutoNum type="arabicPeriod"/>
            </a:pPr>
            <a:r>
              <a:rPr lang="en-GB" dirty="0"/>
              <a:t>Who did the peasants ATTACK (other than John of Gaunt)? Based on what you now know, can you INFER what these rebels wanted?</a:t>
            </a:r>
            <a:br>
              <a:rPr lang="en-GB" dirty="0"/>
            </a:br>
            <a:endParaRPr dirty="0"/>
          </a:p>
          <a:p>
            <a:pPr indent="-381000" algn="l">
              <a:spcBef>
                <a:spcPts val="0"/>
              </a:spcBef>
              <a:buAutoNum type="arabicPeriod"/>
            </a:pPr>
            <a:r>
              <a:rPr lang="en-GB" dirty="0"/>
              <a:t>What SYMBOLS did the peasants use? Can we learn anything about their motivations from these?  </a:t>
            </a:r>
            <a:endParaRPr dirty="0"/>
          </a:p>
        </p:txBody>
      </p:sp>
      <p:sp>
        <p:nvSpPr>
          <p:cNvPr id="169" name="Google Shape;169;g11413ba7e04_0_129"/>
          <p:cNvSpPr txBox="1">
            <a:spLocks noGrp="1"/>
          </p:cNvSpPr>
          <p:nvPr>
            <p:ph type="subTitle" idx="1"/>
          </p:nvPr>
        </p:nvSpPr>
        <p:spPr>
          <a:xfrm>
            <a:off x="6947425" y="1478575"/>
            <a:ext cx="5062800" cy="5068500"/>
          </a:xfrm>
          <a:prstGeom prst="rect">
            <a:avLst/>
          </a:prstGeom>
        </p:spPr>
        <p:txBody>
          <a:bodyPr spcFirstLastPara="1" wrap="square" lIns="91425" tIns="45700" rIns="91425" bIns="45700" anchor="t" anchorCtr="0">
            <a:normAutofit/>
          </a:bodyPr>
          <a:lstStyle/>
          <a:p>
            <a:pPr marL="0" indent="0"/>
            <a:r>
              <a:rPr lang="en-GB" dirty="0"/>
              <a:t>All of the information that we have used to answer these questions has come from the ‘records of POWER’ – the legal records put together by those who suffered damage in the Revolt.</a:t>
            </a:r>
            <a:endParaRPr lang="en-US" dirty="0"/>
          </a:p>
          <a:p>
            <a:pPr marL="0" lvl="0" indent="0" rtl="0">
              <a:spcBef>
                <a:spcPts val="1000"/>
              </a:spcBef>
              <a:spcAft>
                <a:spcPts val="0"/>
              </a:spcAft>
              <a:buNone/>
            </a:pPr>
            <a:endParaRPr dirty="0"/>
          </a:p>
          <a:p>
            <a:pPr marL="0" indent="0"/>
            <a:r>
              <a:rPr lang="en-GB" dirty="0"/>
              <a:t>They don’t OPENLY tell us what the peasants  wanted. But, by asking slightly different questions and reading between the lines, we’ve been able to work out what the peasants were angry about in 1381.</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ctrTitle"/>
          </p:nvPr>
        </p:nvSpPr>
        <p:spPr>
          <a:xfrm>
            <a:off x="150945" y="726979"/>
            <a:ext cx="11820939" cy="1655762"/>
          </a:xfrm>
          <a:prstGeom prst="rect">
            <a:avLst/>
          </a:prstGeom>
          <a:noFill/>
          <a:ln>
            <a:noFill/>
          </a:ln>
        </p:spPr>
        <p:txBody>
          <a:bodyPr spcFirstLastPara="1" wrap="square" lIns="91425" tIns="45700" rIns="91425" bIns="45700" anchor="b" anchorCtr="0">
            <a:normAutofit fontScale="90000"/>
          </a:bodyPr>
          <a:lstStyle/>
          <a:p>
            <a:pPr>
              <a:buSzPct val="100000"/>
            </a:pPr>
            <a:r>
              <a:rPr lang="en-GB" b="1" dirty="0"/>
              <a:t>How serious was the Peasants’ Revolt?</a:t>
            </a:r>
            <a:br>
              <a:rPr lang="en-GB" b="1" dirty="0"/>
            </a:br>
            <a:br>
              <a:rPr lang="en-GB" b="1" dirty="0"/>
            </a:br>
            <a:r>
              <a:rPr lang="en-GB" b="1" dirty="0"/>
              <a:t>4. Ask the historian</a:t>
            </a:r>
            <a:endParaRPr dirty="0"/>
          </a:p>
        </p:txBody>
      </p:sp>
      <p:sp>
        <p:nvSpPr>
          <p:cNvPr id="147" name="Google Shape;147;p7"/>
          <p:cNvSpPr txBox="1">
            <a:spLocks noGrp="1"/>
          </p:cNvSpPr>
          <p:nvPr>
            <p:ph type="subTitle" idx="1"/>
          </p:nvPr>
        </p:nvSpPr>
        <p:spPr>
          <a:xfrm>
            <a:off x="1563755" y="2601118"/>
            <a:ext cx="9144000" cy="2804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lang="en-GB" dirty="0"/>
          </a:p>
          <a:p>
            <a:pPr marL="0" lvl="0" indent="0" algn="ctr" rtl="0">
              <a:lnSpc>
                <a:spcPct val="90000"/>
              </a:lnSpc>
              <a:spcBef>
                <a:spcPts val="0"/>
              </a:spcBef>
              <a:spcAft>
                <a:spcPts val="0"/>
              </a:spcAft>
              <a:buClr>
                <a:schemeClr val="dk1"/>
              </a:buClr>
              <a:buSzPts val="2400"/>
              <a:buNone/>
            </a:pPr>
            <a:r>
              <a:rPr lang="en-GB" dirty="0"/>
              <a:t>Based on our work over the last few lessons, complete the paragraph at the bottom of your overview sheet.</a:t>
            </a:r>
          </a:p>
        </p:txBody>
      </p:sp>
    </p:spTree>
    <p:extLst>
      <p:ext uri="{BB962C8B-B14F-4D97-AF65-F5344CB8AC3E}">
        <p14:creationId xmlns:p14="http://schemas.microsoft.com/office/powerpoint/2010/main" val="307829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712B9-EF0B-8AF4-44F2-6403FB7319D9}"/>
              </a:ext>
            </a:extLst>
          </p:cNvPr>
          <p:cNvSpPr>
            <a:spLocks noGrp="1"/>
          </p:cNvSpPr>
          <p:nvPr>
            <p:ph type="title"/>
          </p:nvPr>
        </p:nvSpPr>
        <p:spPr>
          <a:xfrm>
            <a:off x="838200" y="365125"/>
            <a:ext cx="7402552" cy="1316271"/>
          </a:xfrm>
        </p:spPr>
        <p:txBody>
          <a:bodyPr/>
          <a:lstStyle/>
          <a:p>
            <a:pPr algn="ctr"/>
            <a:r>
              <a:rPr lang="en-GB" b="1" dirty="0"/>
              <a:t>Helen </a:t>
            </a:r>
            <a:r>
              <a:rPr lang="en-GB" b="1" err="1"/>
              <a:t>Carr</a:t>
            </a:r>
            <a:endParaRPr lang="en-GB" b="1"/>
          </a:p>
        </p:txBody>
      </p:sp>
      <p:sp>
        <p:nvSpPr>
          <p:cNvPr id="3" name="Text Placeholder 2">
            <a:extLst>
              <a:ext uri="{FF2B5EF4-FFF2-40B4-BE49-F238E27FC236}">
                <a16:creationId xmlns:a16="http://schemas.microsoft.com/office/drawing/2014/main" id="{57595CAB-DC7B-B1B8-3049-535DA5750A42}"/>
              </a:ext>
            </a:extLst>
          </p:cNvPr>
          <p:cNvSpPr>
            <a:spLocks noGrp="1"/>
          </p:cNvSpPr>
          <p:nvPr>
            <p:ph type="body" idx="1"/>
          </p:nvPr>
        </p:nvSpPr>
        <p:spPr>
          <a:xfrm>
            <a:off x="838200" y="1825625"/>
            <a:ext cx="7404411" cy="4351338"/>
          </a:xfrm>
        </p:spPr>
        <p:txBody>
          <a:bodyPr/>
          <a:lstStyle/>
          <a:p>
            <a:pPr algn="ctr"/>
            <a:r>
              <a:rPr lang="en-GB" err="1"/>
              <a:t>Carr</a:t>
            </a:r>
            <a:r>
              <a:rPr lang="en-GB" dirty="0"/>
              <a:t> is a medievalist who has written a book on John of Gaunt called </a:t>
            </a:r>
            <a:r>
              <a:rPr lang="en-GB" i="1" dirty="0"/>
              <a:t>The Red Prince</a:t>
            </a:r>
            <a:r>
              <a:rPr lang="en-GB" dirty="0"/>
              <a:t>.</a:t>
            </a:r>
            <a:endParaRPr lang="en-US"/>
          </a:p>
          <a:p>
            <a:pPr algn="ctr"/>
            <a:endParaRPr lang="en-GB" dirty="0"/>
          </a:p>
          <a:p>
            <a:pPr algn="ctr"/>
            <a:r>
              <a:rPr lang="en-GB" dirty="0"/>
              <a:t>What does her choice of ‘Prince’ to describe Gaunt in the title of the book reveal about what </a:t>
            </a:r>
            <a:r>
              <a:rPr lang="en-GB" dirty="0" err="1"/>
              <a:t>Carr</a:t>
            </a:r>
            <a:r>
              <a:rPr lang="en-GB" dirty="0"/>
              <a:t> thinks of him? </a:t>
            </a:r>
          </a:p>
          <a:p>
            <a:pPr algn="ctr"/>
            <a:endParaRPr lang="en-GB" dirty="0"/>
          </a:p>
          <a:p>
            <a:pPr algn="ctr"/>
            <a:r>
              <a:rPr lang="en-GB" dirty="0"/>
              <a:t>We’re going to have a look at what she says about the Peasants’ Revolt today. </a:t>
            </a:r>
          </a:p>
        </p:txBody>
      </p:sp>
      <p:pic>
        <p:nvPicPr>
          <p:cNvPr id="4" name="Picture 3">
            <a:extLst>
              <a:ext uri="{FF2B5EF4-FFF2-40B4-BE49-F238E27FC236}">
                <a16:creationId xmlns:a16="http://schemas.microsoft.com/office/drawing/2014/main" id="{21986D13-00BE-AA37-7F36-F6EDF5E68A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6741" y="213487"/>
            <a:ext cx="2943072" cy="2943072"/>
          </a:xfrm>
          <a:prstGeom prst="rect">
            <a:avLst/>
          </a:prstGeom>
        </p:spPr>
      </p:pic>
    </p:spTree>
    <p:extLst>
      <p:ext uri="{BB962C8B-B14F-4D97-AF65-F5344CB8AC3E}">
        <p14:creationId xmlns:p14="http://schemas.microsoft.com/office/powerpoint/2010/main" val="135864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6369B-7A62-4F6D-5B5D-2971E949419F}"/>
              </a:ext>
            </a:extLst>
          </p:cNvPr>
          <p:cNvSpPr>
            <a:spLocks noGrp="1"/>
          </p:cNvSpPr>
          <p:nvPr>
            <p:ph type="title"/>
          </p:nvPr>
        </p:nvSpPr>
        <p:spPr/>
        <p:txBody>
          <a:bodyPr/>
          <a:lstStyle/>
          <a:p>
            <a:pPr algn="ctr"/>
            <a:r>
              <a:rPr lang="en-GB" b="1" dirty="0"/>
              <a:t>How serious was the Peasants’ Revolt? </a:t>
            </a:r>
            <a:endParaRPr lang="en-US"/>
          </a:p>
        </p:txBody>
      </p:sp>
      <p:sp>
        <p:nvSpPr>
          <p:cNvPr id="3" name="Text Placeholder 2">
            <a:extLst>
              <a:ext uri="{FF2B5EF4-FFF2-40B4-BE49-F238E27FC236}">
                <a16:creationId xmlns:a16="http://schemas.microsoft.com/office/drawing/2014/main" id="{922BEA67-B334-C24A-2B66-D2B2D0A56BE0}"/>
              </a:ext>
            </a:extLst>
          </p:cNvPr>
          <p:cNvSpPr>
            <a:spLocks noGrp="1"/>
          </p:cNvSpPr>
          <p:nvPr>
            <p:ph type="body" idx="1"/>
          </p:nvPr>
        </p:nvSpPr>
        <p:spPr>
          <a:xfrm>
            <a:off x="838200" y="2132284"/>
            <a:ext cx="10515600" cy="4351337"/>
          </a:xfrm>
        </p:spPr>
        <p:txBody>
          <a:bodyPr>
            <a:normAutofit/>
          </a:bodyPr>
          <a:lstStyle/>
          <a:p>
            <a:pPr algn="ctr"/>
            <a:r>
              <a:rPr lang="en-GB" dirty="0"/>
              <a:t>Based on your reading, what would </a:t>
            </a:r>
            <a:r>
              <a:rPr lang="en-GB" dirty="0" err="1"/>
              <a:t>Carr</a:t>
            </a:r>
            <a:r>
              <a:rPr lang="en-GB" dirty="0"/>
              <a:t> say if I asked this question?</a:t>
            </a:r>
            <a:endParaRPr lang="en-US" dirty="0"/>
          </a:p>
          <a:p>
            <a:pPr algn="ctr"/>
            <a:r>
              <a:rPr lang="en-GB" dirty="0">
                <a:hlinkClick r:id="rId3"/>
              </a:rPr>
              <a:t>Teachmeet History Icons 2022 #tmhi - YouTube</a:t>
            </a:r>
            <a:r>
              <a:rPr lang="en-GB" dirty="0"/>
              <a:t> </a:t>
            </a:r>
          </a:p>
          <a:p>
            <a:pPr algn="ctr"/>
            <a:r>
              <a:rPr lang="en-GB" dirty="0"/>
              <a:t>What did she say?</a:t>
            </a:r>
          </a:p>
          <a:p>
            <a:pPr algn="ctr"/>
            <a:r>
              <a:rPr lang="en-GB" dirty="0"/>
              <a:t>How close were you?</a:t>
            </a:r>
          </a:p>
          <a:p>
            <a:pPr algn="ctr"/>
            <a:r>
              <a:rPr lang="en-GB" dirty="0"/>
              <a:t>WHY does Carr say this? What REASONS did she give to support her answer?</a:t>
            </a:r>
          </a:p>
        </p:txBody>
      </p:sp>
    </p:spTree>
    <p:extLst>
      <p:ext uri="{BB962C8B-B14F-4D97-AF65-F5344CB8AC3E}">
        <p14:creationId xmlns:p14="http://schemas.microsoft.com/office/powerpoint/2010/main" val="3696675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ctrTitle"/>
          </p:nvPr>
        </p:nvSpPr>
        <p:spPr>
          <a:xfrm>
            <a:off x="225286" y="234467"/>
            <a:ext cx="11820939" cy="1655762"/>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GB" b="1" dirty="0"/>
              <a:t>How serious was the Peasant’s Revolt?</a:t>
            </a:r>
            <a:endParaRPr dirty="0"/>
          </a:p>
        </p:txBody>
      </p:sp>
    </p:spTree>
    <p:extLst>
      <p:ext uri="{BB962C8B-B14F-4D97-AF65-F5344CB8AC3E}">
        <p14:creationId xmlns:p14="http://schemas.microsoft.com/office/powerpoint/2010/main" val="11797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g1144bf32853_0_0"/>
          <p:cNvPicPr preferRelativeResize="0"/>
          <p:nvPr/>
        </p:nvPicPr>
        <p:blipFill>
          <a:blip r:embed="rId3">
            <a:alphaModFix/>
          </a:blip>
          <a:stretch>
            <a:fillRect/>
          </a:stretch>
        </p:blipFill>
        <p:spPr>
          <a:xfrm>
            <a:off x="1263725" y="766937"/>
            <a:ext cx="8348000" cy="5324150"/>
          </a:xfrm>
          <a:prstGeom prst="rect">
            <a:avLst/>
          </a:prstGeom>
          <a:noFill/>
          <a:ln>
            <a:noFill/>
          </a:ln>
        </p:spPr>
      </p:pic>
      <p:cxnSp>
        <p:nvCxnSpPr>
          <p:cNvPr id="97" name="Google Shape;97;g1144bf32853_0_0"/>
          <p:cNvCxnSpPr/>
          <p:nvPr/>
        </p:nvCxnSpPr>
        <p:spPr>
          <a:xfrm>
            <a:off x="4194900" y="1835025"/>
            <a:ext cx="58200" cy="956400"/>
          </a:xfrm>
          <a:prstGeom prst="straightConnector1">
            <a:avLst/>
          </a:prstGeom>
          <a:noFill/>
          <a:ln w="114300" cap="flat" cmpd="sng">
            <a:solidFill>
              <a:schemeClr val="dk2"/>
            </a:solidFill>
            <a:prstDash val="solid"/>
            <a:round/>
            <a:headEnd type="none" w="med" len="med"/>
            <a:tailEnd type="stealth" w="med" len="med"/>
          </a:ln>
        </p:spPr>
      </p:cxnSp>
      <p:cxnSp>
        <p:nvCxnSpPr>
          <p:cNvPr id="98" name="Google Shape;98;g1144bf32853_0_0"/>
          <p:cNvCxnSpPr/>
          <p:nvPr/>
        </p:nvCxnSpPr>
        <p:spPr>
          <a:xfrm rot="10800000" flipH="1">
            <a:off x="4311525" y="2616425"/>
            <a:ext cx="2880600" cy="198300"/>
          </a:xfrm>
          <a:prstGeom prst="straightConnector1">
            <a:avLst/>
          </a:prstGeom>
          <a:noFill/>
          <a:ln w="114300" cap="flat" cmpd="sng">
            <a:solidFill>
              <a:schemeClr val="dk2"/>
            </a:solidFill>
            <a:prstDash val="solid"/>
            <a:round/>
            <a:headEnd type="none" w="med" len="med"/>
            <a:tailEnd type="stealth" w="med" len="med"/>
          </a:ln>
        </p:spPr>
      </p:cxnSp>
      <p:cxnSp>
        <p:nvCxnSpPr>
          <p:cNvPr id="99" name="Google Shape;99;g1144bf32853_0_0"/>
          <p:cNvCxnSpPr>
            <a:cxnSpLocks/>
          </p:cNvCxnSpPr>
          <p:nvPr/>
        </p:nvCxnSpPr>
        <p:spPr>
          <a:xfrm flipH="1" flipV="1">
            <a:off x="2167003" y="1126030"/>
            <a:ext cx="5025122" cy="1402712"/>
          </a:xfrm>
          <a:prstGeom prst="straightConnector1">
            <a:avLst/>
          </a:prstGeom>
          <a:noFill/>
          <a:ln w="114300" cap="flat" cmpd="sng">
            <a:solidFill>
              <a:schemeClr val="dk2"/>
            </a:solidFill>
            <a:prstDash val="solid"/>
            <a:round/>
            <a:headEnd type="none" w="med" len="med"/>
            <a:tailEnd type="stealth"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1144bf32853_0_14"/>
          <p:cNvSpPr txBox="1">
            <a:spLocks noGrp="1"/>
          </p:cNvSpPr>
          <p:nvPr>
            <p:ph type="ctrTitle"/>
          </p:nvPr>
        </p:nvSpPr>
        <p:spPr>
          <a:xfrm>
            <a:off x="1524000" y="1122363"/>
            <a:ext cx="9144000" cy="23877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endParaRPr/>
          </a:p>
        </p:txBody>
      </p:sp>
      <p:sp>
        <p:nvSpPr>
          <p:cNvPr id="106" name="Google Shape;106;g1144bf32853_0_14"/>
          <p:cNvSpPr txBox="1">
            <a:spLocks noGrp="1"/>
          </p:cNvSpPr>
          <p:nvPr>
            <p:ph type="subTitle" idx="1"/>
          </p:nvPr>
        </p:nvSpPr>
        <p:spPr>
          <a:xfrm>
            <a:off x="1524000" y="3602038"/>
            <a:ext cx="9144000" cy="16557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endParaRPr/>
          </a:p>
        </p:txBody>
      </p:sp>
      <p:pic>
        <p:nvPicPr>
          <p:cNvPr id="107" name="Google Shape;107;g1144bf32853_0_14"/>
          <p:cNvPicPr preferRelativeResize="0"/>
          <p:nvPr/>
        </p:nvPicPr>
        <p:blipFill>
          <a:blip r:embed="rId3">
            <a:alphaModFix/>
          </a:blip>
          <a:stretch>
            <a:fillRect/>
          </a:stretch>
        </p:blipFill>
        <p:spPr>
          <a:xfrm>
            <a:off x="0" y="0"/>
            <a:ext cx="12192000" cy="685800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8F6F0-B6E9-45A1-F9D4-11EBE5C1E262}"/>
              </a:ext>
            </a:extLst>
          </p:cNvPr>
          <p:cNvSpPr>
            <a:spLocks noGrp="1"/>
          </p:cNvSpPr>
          <p:nvPr>
            <p:ph type="title"/>
          </p:nvPr>
        </p:nvSpPr>
        <p:spPr/>
        <p:txBody>
          <a:bodyPr/>
          <a:lstStyle/>
          <a:p>
            <a:pPr algn="ctr"/>
            <a:r>
              <a:rPr lang="en-GB" b="1" dirty="0"/>
              <a:t>Tell me the story</a:t>
            </a:r>
            <a:endParaRPr lang="en-US"/>
          </a:p>
        </p:txBody>
      </p:sp>
      <p:sp>
        <p:nvSpPr>
          <p:cNvPr id="3" name="Text Placeholder 2">
            <a:extLst>
              <a:ext uri="{FF2B5EF4-FFF2-40B4-BE49-F238E27FC236}">
                <a16:creationId xmlns:a16="http://schemas.microsoft.com/office/drawing/2014/main" id="{F1F3B775-CD01-6C97-30B5-C1D8229264AF}"/>
              </a:ext>
            </a:extLst>
          </p:cNvPr>
          <p:cNvSpPr>
            <a:spLocks noGrp="1"/>
          </p:cNvSpPr>
          <p:nvPr>
            <p:ph type="body" idx="1"/>
          </p:nvPr>
        </p:nvSpPr>
        <p:spPr/>
        <p:txBody>
          <a:bodyPr/>
          <a:lstStyle/>
          <a:p>
            <a:r>
              <a:rPr lang="en-GB"/>
              <a:t>Place your timeline cards in the correct chronological order.</a:t>
            </a:r>
          </a:p>
          <a:p>
            <a:endParaRPr lang="en-GB" dirty="0"/>
          </a:p>
        </p:txBody>
      </p:sp>
    </p:spTree>
    <p:extLst>
      <p:ext uri="{BB962C8B-B14F-4D97-AF65-F5344CB8AC3E}">
        <p14:creationId xmlns:p14="http://schemas.microsoft.com/office/powerpoint/2010/main" val="2914592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8B60490-E11F-CB48-931E-3A78AD29CFA4}"/>
              </a:ext>
            </a:extLst>
          </p:cNvPr>
          <p:cNvSpPr txBox="1">
            <a:spLocks noChangeArrowheads="1"/>
          </p:cNvSpPr>
          <p:nvPr/>
        </p:nvSpPr>
        <p:spPr bwMode="auto">
          <a:xfrm>
            <a:off x="125260" y="20955"/>
            <a:ext cx="9695145" cy="49017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100" dirty="0">
                <a:effectLst/>
                <a:latin typeface="Calibri"/>
                <a:ea typeface="Calibri" panose="020F0502020204030204" pitchFamily="34" charset="0"/>
                <a:cs typeface="Times New Roman"/>
              </a:rPr>
              <a:t>At Brampton, in Essex, Thomas Brampton demanded a new payment of taxes from the people, who said </a:t>
            </a:r>
            <a:r>
              <a:rPr lang="en-GB" sz="1100" dirty="0">
                <a:latin typeface="Calibri"/>
                <a:ea typeface="Calibri" panose="020F0502020204030204" pitchFamily="34" charset="0"/>
                <a:cs typeface="Times New Roman"/>
              </a:rPr>
              <a:t>they</a:t>
            </a:r>
            <a:r>
              <a:rPr lang="en-GB" sz="1100" dirty="0">
                <a:effectLst/>
                <a:latin typeface="Calibri"/>
                <a:ea typeface="Calibri" panose="020F0502020204030204" pitchFamily="34" charset="0"/>
                <a:cs typeface="Times New Roman"/>
              </a:rPr>
              <a:t> would not pay a penny more. Thomas ordered the men to be arrested. Then the commons said </a:t>
            </a:r>
            <a:r>
              <a:rPr lang="en-GB" sz="1100" dirty="0">
                <a:latin typeface="Calibri"/>
                <a:ea typeface="Calibri" panose="020F0502020204030204" pitchFamily="34" charset="0"/>
                <a:cs typeface="Times New Roman"/>
              </a:rPr>
              <a:t>they</a:t>
            </a:r>
            <a:r>
              <a:rPr lang="en-GB" sz="1100" dirty="0">
                <a:effectLst/>
                <a:latin typeface="Calibri"/>
                <a:ea typeface="Calibri" panose="020F0502020204030204" pitchFamily="34" charset="0"/>
                <a:cs typeface="Times New Roman"/>
              </a:rPr>
              <a:t> had already paid the tax and rose up against him and tried to kill Thomas. Then they went from place to place to stir up other folk.</a:t>
            </a:r>
            <a:endParaRPr lang="en-US"/>
          </a:p>
          <a:p>
            <a:pPr algn="ctr">
              <a:lnSpc>
                <a:spcPct val="107000"/>
              </a:lnSpc>
              <a:spcAft>
                <a:spcPts val="800"/>
              </a:spcAft>
            </a:pPr>
            <a:r>
              <a:rPr lang="en-GB" sz="1100" dirty="0">
                <a:effectLst/>
                <a:latin typeface="Calibri"/>
                <a:ea typeface="Calibri" panose="020F0502020204030204" pitchFamily="34" charset="0"/>
                <a:cs typeface="Times New Roman"/>
              </a:rPr>
              <a:t>And at this moment [</a:t>
            </a:r>
            <a:r>
              <a:rPr lang="en-GB" sz="1100" dirty="0">
                <a:latin typeface="Calibri"/>
                <a:ea typeface="Calibri" panose="020F0502020204030204" pitchFamily="34" charset="0"/>
                <a:cs typeface="Times New Roman"/>
              </a:rPr>
              <a:t>30</a:t>
            </a:r>
            <a:r>
              <a:rPr lang="en-GB" sz="1100" dirty="0">
                <a:effectLst/>
                <a:latin typeface="Calibri"/>
                <a:ea typeface="Calibri" panose="020F0502020204030204" pitchFamily="34" charset="0"/>
                <a:cs typeface="Times New Roman"/>
              </a:rPr>
              <a:t> May 1381] a tax collector was sent to Kent, but he was turned back by the commons. And after this the commons of Kent gathered together in great numbers without a head or chieftain and on the Friday [</a:t>
            </a:r>
            <a:r>
              <a:rPr lang="en-GB" sz="1100" dirty="0">
                <a:latin typeface="Calibri"/>
                <a:ea typeface="Calibri" panose="020F0502020204030204" pitchFamily="34" charset="0"/>
                <a:cs typeface="Times New Roman"/>
              </a:rPr>
              <a:t>4</a:t>
            </a:r>
            <a:r>
              <a:rPr lang="en-GB" sz="1100" dirty="0">
                <a:effectLst/>
                <a:latin typeface="Calibri"/>
                <a:ea typeface="Calibri" panose="020F0502020204030204" pitchFamily="34" charset="0"/>
                <a:cs typeface="Times New Roman"/>
              </a:rPr>
              <a:t> June] they came to Rochester. Then they took their way to Maidstone where they made Wat Tyler their chief. And on the Monday next they came to Canterbury. After cutting the heads off three traitors, they took 500 men of the town with them to London, but left the rest to guard the town.</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At this time the commons had as their advisor an evil priest called John Ball. A fit reward he got later when he was hung, drawn and quartered. The commons went to many places and gathered 60,000 men. On their way to London they burned the manors of the Duke of Lancaster to the ground because they hated him. When the King [Richard II] heard of these doings he sent his messengers to them asking why they were doing this. And they answered that they had risen up to rescue him from traitors. The King agreed to meet them at Blackheath the next day. </a:t>
            </a: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The commons of Kent came to Blackheath and the commons of Essex came to the other side of the water. The King was on his way, but turned back when his advisors warned him not to trust the commons. The commons sent a message asking for the heads of the Duke of Lancaster and the other fifteen lords who ran the government. The commons of Kent came to Southwark and at the same time the commons of Essex came to Lambeth, where they ransacked the buildings of the Archbishop of Canterbury.</a:t>
            </a:r>
          </a:p>
          <a:p>
            <a:pPr algn="ctr">
              <a:lnSpc>
                <a:spcPct val="107000"/>
              </a:lnSpc>
              <a:spcAft>
                <a:spcPts val="800"/>
              </a:spcAft>
            </a:pPr>
            <a:r>
              <a:rPr lang="en-GB" sz="1100" dirty="0">
                <a:effectLst/>
                <a:latin typeface="Calibri"/>
                <a:ea typeface="Calibri" panose="020F0502020204030204" pitchFamily="34" charset="0"/>
                <a:cs typeface="Times New Roman"/>
              </a:rPr>
              <a:t>The commons of Kent went on to London Bridge to pass into the city. The commons of Southwark rose with them, and forced the guards to lower the drawbridge. The commons from Essex entered through </a:t>
            </a:r>
            <a:r>
              <a:rPr lang="en-GB" sz="1100" err="1">
                <a:effectLst/>
                <a:latin typeface="Calibri"/>
                <a:ea typeface="Calibri" panose="020F0502020204030204" pitchFamily="34" charset="0"/>
                <a:cs typeface="Times New Roman"/>
              </a:rPr>
              <a:t>Ald</a:t>
            </a:r>
            <a:r>
              <a:rPr lang="en-GB" sz="1100" dirty="0">
                <a:effectLst/>
                <a:latin typeface="Calibri"/>
                <a:ea typeface="Calibri" panose="020F0502020204030204" pitchFamily="34" charset="0"/>
                <a:cs typeface="Times New Roman"/>
              </a:rPr>
              <a:t> Gate. They came at the Duke of Lancaster’s palace, broke open the gates and burnt all the buildings within the gates. The next day the commons from Kent and Essex met the King at Mile End. They asked that no men should be villeins [serfs]. The King proclaimed that they should be free and pardoned them. The commons from Essex went home, but Wat Tyler with some men then made their way to the Tower where they cut the Archbishop’s head off and paraded it through the streets on wooden poles. That night they murdered some 140 people, and there were hideous cries and horrible tumult all through the night.</a:t>
            </a:r>
            <a:r>
              <a:rPr lang="en-GB" sz="1100" dirty="0">
                <a:latin typeface="Calibri"/>
                <a:ea typeface="Calibri" panose="020F0502020204030204" pitchFamily="34" charset="0"/>
                <a:cs typeface="Times New Roman"/>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The King told all the commons to meet him at Smithfield the next day.</a:t>
            </a:r>
          </a:p>
          <a:p>
            <a:pPr algn="ctr">
              <a:lnSpc>
                <a:spcPct val="107000"/>
              </a:lnSpc>
              <a:spcAft>
                <a:spcPts val="800"/>
              </a:spcAft>
            </a:pPr>
            <a:r>
              <a:rPr lang="en-GB" sz="1100" i="1" dirty="0">
                <a:effectLst/>
                <a:latin typeface="Calibri"/>
                <a:ea typeface="Calibri" panose="020F0502020204030204" pitchFamily="34" charset="0"/>
                <a:cs typeface="Times New Roman"/>
              </a:rPr>
              <a:t>Written by a monk in York in 1399</a:t>
            </a:r>
            <a:endParaRPr lang="en-GB" sz="1100" dirty="0">
              <a:effectLst/>
              <a:latin typeface="Calibri"/>
              <a:ea typeface="Calibri" panose="020F0502020204030204" pitchFamily="34" charset="0"/>
              <a:cs typeface="Times New Roman"/>
            </a:endParaRPr>
          </a:p>
        </p:txBody>
      </p:sp>
      <p:sp>
        <p:nvSpPr>
          <p:cNvPr id="5" name="Text Box 2">
            <a:extLst>
              <a:ext uri="{FF2B5EF4-FFF2-40B4-BE49-F238E27FC236}">
                <a16:creationId xmlns:a16="http://schemas.microsoft.com/office/drawing/2014/main" id="{5A69ADCB-6AD2-4608-0B0B-00C681C7CD92}"/>
              </a:ext>
            </a:extLst>
          </p:cNvPr>
          <p:cNvSpPr txBox="1">
            <a:spLocks noChangeArrowheads="1"/>
          </p:cNvSpPr>
          <p:nvPr/>
        </p:nvSpPr>
        <p:spPr bwMode="auto">
          <a:xfrm>
            <a:off x="9951526" y="20955"/>
            <a:ext cx="2186182" cy="450094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lvl="0">
              <a:lnSpc>
                <a:spcPct val="107000"/>
              </a:lnSpc>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1100" dirty="0">
                <a:effectLst/>
                <a:latin typeface="Calibri"/>
                <a:ea typeface="Calibri" panose="020F0502020204030204" pitchFamily="34" charset="0"/>
                <a:cs typeface="Times New Roman"/>
              </a:rPr>
              <a:t>Highlight the TRIGGER of these events</a:t>
            </a:r>
            <a:r>
              <a:rPr lang="en-GB" sz="1100" dirty="0">
                <a:latin typeface="Calibri"/>
                <a:ea typeface="Calibri" panose="020F0502020204030204" pitchFamily="34" charset="0"/>
                <a:cs typeface="Times New Roman"/>
              </a:rPr>
              <a:t> –</a:t>
            </a:r>
            <a:r>
              <a:rPr lang="en-GB" sz="1100" dirty="0">
                <a:effectLst/>
                <a:latin typeface="Calibri"/>
                <a:ea typeface="Calibri" panose="020F0502020204030204" pitchFamily="34" charset="0"/>
                <a:cs typeface="Times New Roman"/>
              </a:rPr>
              <a:t> what sparked the Revolt?</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r>
              <a:rPr lang="en-GB" sz="1100" i="1" dirty="0">
                <a:effectLst/>
                <a:latin typeface="Calibri"/>
                <a:ea typeface="Calibri" panose="020F0502020204030204" pitchFamily="34" charset="0"/>
                <a:cs typeface="Times New Roman"/>
              </a:rPr>
              <a:t>(How does this fit in with what we said last term?)</a:t>
            </a:r>
            <a:br>
              <a:rPr lang="en-GB" sz="1100" i="1"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Who were the rebels angry with? How do you know? </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1100" dirty="0">
                <a:effectLst/>
                <a:latin typeface="Calibri"/>
                <a:ea typeface="Calibri" panose="020F0502020204030204" pitchFamily="34" charset="0"/>
                <a:cs typeface="Times New Roman"/>
              </a:rPr>
              <a:t>Why do you think </a:t>
            </a:r>
            <a:r>
              <a:rPr lang="en-GB" sz="1100" dirty="0">
                <a:latin typeface="Calibri"/>
                <a:ea typeface="Calibri" panose="020F0502020204030204" pitchFamily="34" charset="0"/>
                <a:cs typeface="Times New Roman"/>
              </a:rPr>
              <a:t>that this</a:t>
            </a:r>
            <a:r>
              <a:rPr lang="en-GB" sz="1100" dirty="0">
                <a:effectLst/>
                <a:latin typeface="Calibri"/>
                <a:ea typeface="Calibri" panose="020F0502020204030204" pitchFamily="34" charset="0"/>
                <a:cs typeface="Times New Roman"/>
              </a:rPr>
              <a:t> source says </a:t>
            </a:r>
            <a:r>
              <a:rPr lang="en-GB" sz="1100" dirty="0">
                <a:latin typeface="Calibri"/>
                <a:ea typeface="Calibri" panose="020F0502020204030204" pitchFamily="34" charset="0"/>
                <a:cs typeface="Times New Roman"/>
              </a:rPr>
              <a:t>that the</a:t>
            </a:r>
            <a:r>
              <a:rPr lang="en-GB" sz="1100" dirty="0">
                <a:effectLst/>
                <a:latin typeface="Calibri"/>
                <a:ea typeface="Calibri" panose="020F0502020204030204" pitchFamily="34" charset="0"/>
                <a:cs typeface="Times New Roman"/>
              </a:rPr>
              <a:t> Essex rebels </a:t>
            </a:r>
            <a:r>
              <a:rPr lang="en-GB" sz="1100" dirty="0">
                <a:latin typeface="Calibri"/>
                <a:ea typeface="Calibri" panose="020F0502020204030204" pitchFamily="34" charset="0"/>
                <a:cs typeface="Times New Roman"/>
              </a:rPr>
              <a:t>'went</a:t>
            </a:r>
            <a:r>
              <a:rPr lang="en-GB" sz="1100" dirty="0">
                <a:effectLst/>
                <a:latin typeface="Calibri"/>
                <a:ea typeface="Calibri" panose="020F0502020204030204" pitchFamily="34" charset="0"/>
                <a:cs typeface="Times New Roman"/>
              </a:rPr>
              <a:t> home</a:t>
            </a:r>
            <a:r>
              <a:rPr lang="en-GB" sz="1100" dirty="0">
                <a:latin typeface="Calibri"/>
                <a:ea typeface="Calibri" panose="020F0502020204030204" pitchFamily="34" charset="0"/>
                <a:cs typeface="Times New Roman"/>
              </a:rPr>
              <a:t>'</a:t>
            </a:r>
            <a:r>
              <a:rPr lang="en-GB" sz="1100" dirty="0">
                <a:effectLst/>
                <a:latin typeface="Calibri"/>
                <a:ea typeface="Calibri" panose="020F0502020204030204" pitchFamily="34" charset="0"/>
                <a:cs typeface="Times New Roman"/>
              </a:rPr>
              <a:t> after Mile End? What do you think happened next?</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GB" sz="1100" dirty="0">
                <a:effectLst/>
                <a:latin typeface="Calibri" panose="020F0502020204030204" pitchFamily="34" charset="0"/>
                <a:ea typeface="Calibri" panose="020F0502020204030204" pitchFamily="34" charset="0"/>
                <a:cs typeface="Times New Roman" panose="02020603050405020304" pitchFamily="18" charset="0"/>
              </a:rPr>
              <a:t>We know that the rebels were summoned to Smithfield – what do you think happened there? </a:t>
            </a:r>
            <a:br>
              <a:rPr lang="en-GB" sz="1100"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GB" sz="1100" dirty="0">
                <a:effectLst/>
                <a:latin typeface="Calibri"/>
                <a:ea typeface="Calibri" panose="020F0502020204030204" pitchFamily="34" charset="0"/>
                <a:cs typeface="Times New Roman"/>
              </a:rPr>
              <a:t>Based on what you’ve just said</a:t>
            </a:r>
            <a:r>
              <a:rPr lang="en-GB" sz="1100" dirty="0">
                <a:latin typeface="Calibri"/>
                <a:ea typeface="Calibri" panose="020F0502020204030204" pitchFamily="34" charset="0"/>
                <a:cs typeface="Times New Roman"/>
              </a:rPr>
              <a:t>,</a:t>
            </a:r>
            <a:r>
              <a:rPr lang="en-GB" sz="1100" dirty="0">
                <a:effectLst/>
                <a:latin typeface="Calibri"/>
                <a:ea typeface="Calibri" panose="020F0502020204030204" pitchFamily="34" charset="0"/>
                <a:cs typeface="Times New Roman"/>
              </a:rPr>
              <a:t> how serious do you think this revolt was?</a:t>
            </a:r>
            <a:r>
              <a:rPr lang="en-GB" sz="1100" dirty="0">
                <a:latin typeface="Calibri"/>
                <a:ea typeface="Calibri" panose="020F0502020204030204" pitchFamily="34" charset="0"/>
                <a:cs typeface="Times New Roman"/>
              </a:rPr>
              <a:t> </a:t>
            </a:r>
            <a:endParaRPr lang="en-GB" sz="1100" dirty="0">
              <a:effectLst/>
              <a:latin typeface="Calibri"/>
              <a:ea typeface="Calibri" panose="020F0502020204030204" pitchFamily="34" charset="0"/>
              <a:cs typeface="Times New Roman" panose="02020603050405020304" pitchFamily="18" charset="0"/>
            </a:endParaRPr>
          </a:p>
        </p:txBody>
      </p:sp>
      <p:sp>
        <p:nvSpPr>
          <p:cNvPr id="6" name="Text Box 2">
            <a:extLst>
              <a:ext uri="{FF2B5EF4-FFF2-40B4-BE49-F238E27FC236}">
                <a16:creationId xmlns:a16="http://schemas.microsoft.com/office/drawing/2014/main" id="{BBB7BE44-12AB-18E3-4D2A-D4CB94CB768C}"/>
              </a:ext>
            </a:extLst>
          </p:cNvPr>
          <p:cNvSpPr txBox="1">
            <a:spLocks noChangeArrowheads="1"/>
          </p:cNvSpPr>
          <p:nvPr/>
        </p:nvSpPr>
        <p:spPr bwMode="auto">
          <a:xfrm>
            <a:off x="125260" y="5084445"/>
            <a:ext cx="4648200" cy="1508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Who wrote this account? </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br>
              <a:rPr lang="en-GB" sz="1100" b="1" dirty="0">
                <a:effectLst/>
                <a:latin typeface="Calibri" panose="020F0502020204030204" pitchFamily="34" charset="0"/>
                <a:ea typeface="Calibri" panose="020F0502020204030204" pitchFamily="34" charset="0"/>
                <a:cs typeface="Times New Roman" panose="02020603050405020304" pitchFamily="18" charset="0"/>
              </a:rPr>
            </a:br>
            <a:r>
              <a:rPr lang="en-GB" sz="1100" b="1" dirty="0">
                <a:effectLst/>
                <a:latin typeface="Calibri" panose="020F0502020204030204" pitchFamily="34" charset="0"/>
                <a:ea typeface="Calibri" panose="020F0502020204030204" pitchFamily="34" charset="0"/>
                <a:cs typeface="Times New Roman" panose="02020603050405020304" pitchFamily="18" charset="0"/>
              </a:rPr>
              <a:t>How do you think he found out this information? </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Does he tell the </a:t>
            </a:r>
            <a:r>
              <a:rPr lang="en-GB" sz="1100" b="1" i="1" dirty="0">
                <a:effectLst/>
                <a:latin typeface="Calibri" panose="020F0502020204030204" pitchFamily="34" charset="0"/>
                <a:ea typeface="Calibri" panose="020F0502020204030204" pitchFamily="34" charset="0"/>
                <a:cs typeface="Times New Roman" panose="02020603050405020304" pitchFamily="18" charset="0"/>
              </a:rPr>
              <a:t>whole story</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Explain your answer (think about who he 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3">
            <a:extLst>
              <a:ext uri="{FF2B5EF4-FFF2-40B4-BE49-F238E27FC236}">
                <a16:creationId xmlns:a16="http://schemas.microsoft.com/office/drawing/2014/main" id="{FE804772-1D90-A7FA-72BA-1B7B5CD0B0CC}"/>
              </a:ext>
            </a:extLst>
          </p:cNvPr>
          <p:cNvSpPr txBox="1">
            <a:spLocks noChangeArrowheads="1"/>
          </p:cNvSpPr>
          <p:nvPr/>
        </p:nvSpPr>
        <p:spPr bwMode="auto">
          <a:xfrm>
            <a:off x="5078456" y="5084445"/>
            <a:ext cx="5080152" cy="14935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100" b="1">
                <a:effectLst/>
                <a:latin typeface="Calibri"/>
                <a:ea typeface="Calibri" panose="020F0502020204030204" pitchFamily="34" charset="0"/>
                <a:cs typeface="Times New Roman"/>
              </a:rPr>
              <a:t>When was this account written?</a:t>
            </a:r>
            <a:br>
              <a:rPr lang="en-GB" sz="1100" b="1" dirty="0">
                <a:effectLst/>
                <a:latin typeface="Calibri" panose="020F0502020204030204" pitchFamily="34" charset="0"/>
                <a:ea typeface="Calibri" panose="020F0502020204030204" pitchFamily="34" charset="0"/>
                <a:cs typeface="Times New Roman" panose="02020603050405020304" pitchFamily="18" charset="0"/>
              </a:rPr>
            </a:br>
            <a:br>
              <a:rPr lang="en-GB" sz="1100" b="1" dirty="0">
                <a:effectLst/>
                <a:latin typeface="Calibri" panose="020F0502020204030204" pitchFamily="34" charset="0"/>
                <a:ea typeface="Calibri" panose="020F0502020204030204" pitchFamily="34" charset="0"/>
                <a:cs typeface="Times New Roman" panose="02020603050405020304" pitchFamily="18" charset="0"/>
              </a:rPr>
            </a:br>
            <a:r>
              <a:rPr lang="en-GB" sz="1100" b="1">
                <a:effectLst/>
                <a:latin typeface="Calibri"/>
                <a:ea typeface="Calibri" panose="020F0502020204030204" pitchFamily="34" charset="0"/>
                <a:cs typeface="Times New Roman"/>
              </a:rPr>
              <a:t>How might this have affected what and how the monk tells the story? (What would he KNOW that the people in 1381 would not have known?)</a:t>
            </a:r>
            <a:r>
              <a:rPr lang="en-GB" sz="1100" b="1">
                <a:latin typeface="Calibri"/>
                <a:ea typeface="Calibri" panose="020F0502020204030204" pitchFamily="34" charset="0"/>
                <a:cs typeface="Times New Roman"/>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8" name="Straight Arrow Connector 7">
            <a:extLst>
              <a:ext uri="{FF2B5EF4-FFF2-40B4-BE49-F238E27FC236}">
                <a16:creationId xmlns:a16="http://schemas.microsoft.com/office/drawing/2014/main" id="{C24129E1-1234-4116-C7EC-6B18C0433D47}"/>
              </a:ext>
            </a:extLst>
          </p:cNvPr>
          <p:cNvCxnSpPr>
            <a:cxnSpLocks/>
          </p:cNvCxnSpPr>
          <p:nvPr/>
        </p:nvCxnSpPr>
        <p:spPr>
          <a:xfrm flipH="1" flipV="1">
            <a:off x="5760445" y="4725546"/>
            <a:ext cx="897768" cy="41982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Straight Arrow Connector 8">
            <a:extLst>
              <a:ext uri="{FF2B5EF4-FFF2-40B4-BE49-F238E27FC236}">
                <a16:creationId xmlns:a16="http://schemas.microsoft.com/office/drawing/2014/main" id="{64AC2FFA-4887-E390-A301-6692D945D8F4}"/>
              </a:ext>
            </a:extLst>
          </p:cNvPr>
          <p:cNvCxnSpPr>
            <a:cxnSpLocks/>
          </p:cNvCxnSpPr>
          <p:nvPr/>
        </p:nvCxnSpPr>
        <p:spPr>
          <a:xfrm flipV="1">
            <a:off x="3208547" y="4744130"/>
            <a:ext cx="1531230" cy="46112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1335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5"/>
          <p:cNvSpPr txBox="1">
            <a:spLocks noGrp="1"/>
          </p:cNvSpPr>
          <p:nvPr>
            <p:ph type="ctrTitle"/>
          </p:nvPr>
        </p:nvSpPr>
        <p:spPr>
          <a:xfrm>
            <a:off x="188115" y="884955"/>
            <a:ext cx="11820939" cy="1655762"/>
          </a:xfrm>
          <a:prstGeom prst="rect">
            <a:avLst/>
          </a:prstGeom>
          <a:noFill/>
          <a:ln>
            <a:noFill/>
          </a:ln>
        </p:spPr>
        <p:txBody>
          <a:bodyPr spcFirstLastPara="1" wrap="square" lIns="91425" tIns="45700" rIns="91425" bIns="45700" anchor="b" anchorCtr="0">
            <a:normAutofit fontScale="90000"/>
          </a:bodyPr>
          <a:lstStyle/>
          <a:p>
            <a:pPr>
              <a:buSzPct val="100000"/>
            </a:pPr>
            <a:r>
              <a:rPr lang="en-GB" b="1" dirty="0"/>
              <a:t>How serious was the Peasants’ Revolt?</a:t>
            </a:r>
            <a:br>
              <a:rPr lang="en-GB" b="1" dirty="0"/>
            </a:br>
            <a:br>
              <a:rPr lang="en-GB" b="1" dirty="0"/>
            </a:br>
            <a:r>
              <a:rPr lang="en-GB" b="1" dirty="0"/>
              <a:t>2. Where did it happen? </a:t>
            </a:r>
            <a:endParaRPr dirty="0"/>
          </a:p>
        </p:txBody>
      </p:sp>
      <p:sp>
        <p:nvSpPr>
          <p:cNvPr id="114" name="Google Shape;114;p5"/>
          <p:cNvSpPr txBox="1">
            <a:spLocks noGrp="1"/>
          </p:cNvSpPr>
          <p:nvPr>
            <p:ph type="subTitle" idx="1"/>
          </p:nvPr>
        </p:nvSpPr>
        <p:spPr>
          <a:xfrm>
            <a:off x="1610213" y="2898495"/>
            <a:ext cx="9144000" cy="2896200"/>
          </a:xfrm>
          <a:prstGeom prst="rect">
            <a:avLst/>
          </a:prstGeom>
          <a:noFill/>
          <a:ln>
            <a:noFill/>
          </a:ln>
        </p:spPr>
        <p:txBody>
          <a:bodyPr spcFirstLastPara="1" wrap="square" lIns="91425" tIns="45700" rIns="91425" bIns="45700" anchor="t" anchorCtr="0">
            <a:normAutofit/>
          </a:bodyPr>
          <a:lstStyle/>
          <a:p>
            <a:pPr marL="0" lvl="0" indent="0" rtl="0">
              <a:lnSpc>
                <a:spcPct val="90000"/>
              </a:lnSpc>
              <a:spcBef>
                <a:spcPts val="0"/>
              </a:spcBef>
              <a:spcAft>
                <a:spcPts val="0"/>
              </a:spcAft>
              <a:buClr>
                <a:schemeClr val="dk1"/>
              </a:buClr>
              <a:buSzPts val="2400"/>
              <a:buNone/>
            </a:pPr>
            <a:r>
              <a:rPr lang="en-GB" dirty="0"/>
              <a:t>SET THE SCENE…</a:t>
            </a:r>
            <a:endParaRPr lang="en-US" dirty="0"/>
          </a:p>
          <a:p>
            <a:pPr marL="0" lvl="0" indent="0" rtl="0">
              <a:lnSpc>
                <a:spcPct val="90000"/>
              </a:lnSpc>
              <a:spcBef>
                <a:spcPts val="0"/>
              </a:spcBef>
              <a:spcAft>
                <a:spcPts val="0"/>
              </a:spcAft>
              <a:buClr>
                <a:schemeClr val="dk1"/>
              </a:buClr>
              <a:buSzPts val="2400"/>
              <a:buNone/>
            </a:pPr>
            <a:endParaRPr/>
          </a:p>
          <a:p>
            <a:pPr marL="0" lvl="0" indent="0" rtl="0">
              <a:lnSpc>
                <a:spcPct val="90000"/>
              </a:lnSpc>
              <a:spcBef>
                <a:spcPts val="0"/>
              </a:spcBef>
              <a:spcAft>
                <a:spcPts val="0"/>
              </a:spcAft>
              <a:buClr>
                <a:schemeClr val="dk1"/>
              </a:buClr>
              <a:buSzPts val="2400"/>
              <a:buNone/>
            </a:pPr>
            <a:r>
              <a:rPr lang="en-GB" dirty="0"/>
              <a:t>You’re in London; the meeting with Richard II at Mile End has just happened.</a:t>
            </a:r>
            <a:endParaRPr dirty="0"/>
          </a:p>
          <a:p>
            <a:pPr marL="0" lvl="0" indent="0" rtl="0">
              <a:lnSpc>
                <a:spcPct val="90000"/>
              </a:lnSpc>
              <a:spcBef>
                <a:spcPts val="0"/>
              </a:spcBef>
              <a:spcAft>
                <a:spcPts val="0"/>
              </a:spcAft>
              <a:buClr>
                <a:schemeClr val="dk1"/>
              </a:buClr>
              <a:buSzPts val="2400"/>
              <a:buNone/>
            </a:pPr>
            <a:endParaRPr/>
          </a:p>
          <a:p>
            <a:pPr marL="0" lvl="0" indent="0" rtl="0">
              <a:lnSpc>
                <a:spcPct val="90000"/>
              </a:lnSpc>
              <a:spcBef>
                <a:spcPts val="0"/>
              </a:spcBef>
              <a:spcAft>
                <a:spcPts val="0"/>
              </a:spcAft>
              <a:buClr>
                <a:schemeClr val="dk1"/>
              </a:buClr>
              <a:buSzPts val="2400"/>
              <a:buNone/>
            </a:pPr>
            <a:r>
              <a:rPr lang="en-GB" dirty="0"/>
              <a:t>I’m a potential rebel from Somerset who happened to be in London on business. Convince me that it’s a good idea to take your ideas back to Somerset and start a rebellion there. </a:t>
            </a:r>
            <a:endParaRPr dirty="0"/>
          </a:p>
          <a:p>
            <a:pPr marL="0" lvl="0" indent="0" algn="ctr" rtl="0">
              <a:lnSpc>
                <a:spcPct val="90000"/>
              </a:lnSpc>
              <a:spcBef>
                <a:spcPts val="1000"/>
              </a:spcBef>
              <a:spcAft>
                <a:spcPts val="0"/>
              </a:spcAft>
              <a:buClr>
                <a:schemeClr val="dk1"/>
              </a:buClr>
              <a:buSzPts val="24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1" name="Google Shape;121;g1144bf32853_0_21"/>
          <p:cNvSpPr txBox="1"/>
          <p:nvPr/>
        </p:nvSpPr>
        <p:spPr>
          <a:xfrm>
            <a:off x="9197771" y="4200987"/>
            <a:ext cx="2862900" cy="249296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1800" b="1" dirty="0">
                <a:latin typeface="Calibri"/>
              </a:rPr>
              <a:t>Kent:</a:t>
            </a:r>
            <a:endParaRPr lang="en-US" sz="1800" b="1" dirty="0">
              <a:latin typeface="Calibri"/>
            </a:endParaRPr>
          </a:p>
          <a:p>
            <a:pPr algn="ctr">
              <a:buClr>
                <a:schemeClr val="dk1"/>
              </a:buClr>
              <a:buSzPts val="1100"/>
            </a:pPr>
            <a:r>
              <a:rPr lang="en-GB" sz="1900" b="1" dirty="0">
                <a:solidFill>
                  <a:schemeClr val="dk1"/>
                </a:solidFill>
                <a:latin typeface="Calibri"/>
              </a:rPr>
              <a:t>Annotate your map. </a:t>
            </a:r>
          </a:p>
          <a:p>
            <a:pPr algn="ctr">
              <a:buSzPts val="1100"/>
            </a:pPr>
            <a:endParaRPr lang="en-GB" sz="1900" b="1" dirty="0">
              <a:solidFill>
                <a:schemeClr val="dk1"/>
              </a:solidFill>
              <a:latin typeface="Calibri"/>
            </a:endParaRPr>
          </a:p>
          <a:p>
            <a:pPr marL="457200" indent="-457200" algn="ctr">
              <a:buSzPts val="1100"/>
              <a:buAutoNum type="arabicPeriod"/>
            </a:pPr>
            <a:r>
              <a:rPr lang="en-GB" sz="1900" b="1" dirty="0">
                <a:solidFill>
                  <a:schemeClr val="dk1"/>
                </a:solidFill>
                <a:latin typeface="Calibri"/>
              </a:rPr>
              <a:t>What did the Kent rebels DO?</a:t>
            </a:r>
            <a:endParaRPr lang="en-GB" sz="1800" b="1" dirty="0">
              <a:solidFill>
                <a:schemeClr val="dk1"/>
              </a:solidFill>
              <a:latin typeface="Calibri"/>
            </a:endParaRPr>
          </a:p>
          <a:p>
            <a:pPr marL="457200" indent="-457200" algn="ctr">
              <a:buSzPts val="1100"/>
              <a:buAutoNum type="arabicPeriod"/>
            </a:pPr>
            <a:r>
              <a:rPr lang="en-GB" sz="1900" b="1" dirty="0">
                <a:solidFill>
                  <a:schemeClr val="dk1"/>
                </a:solidFill>
                <a:latin typeface="Calibri"/>
              </a:rPr>
              <a:t>Who did they TARGET?</a:t>
            </a:r>
            <a:endParaRPr sz="1800" b="1">
              <a:solidFill>
                <a:schemeClr val="dk1"/>
              </a:solidFill>
              <a:latin typeface="Calibri"/>
            </a:endParaRPr>
          </a:p>
          <a:p>
            <a:pPr marL="0" lvl="0" indent="0" algn="l" rtl="0">
              <a:spcBef>
                <a:spcPts val="0"/>
              </a:spcBef>
              <a:spcAft>
                <a:spcPts val="0"/>
              </a:spcAft>
              <a:buNone/>
            </a:pPr>
            <a:endParaRPr sz="1800"/>
          </a:p>
        </p:txBody>
      </p:sp>
      <p:cxnSp>
        <p:nvCxnSpPr>
          <p:cNvPr id="122" name="Google Shape;122;g1144bf32853_0_21"/>
          <p:cNvCxnSpPr/>
          <p:nvPr/>
        </p:nvCxnSpPr>
        <p:spPr>
          <a:xfrm rot="10800000">
            <a:off x="7087525" y="4179200"/>
            <a:ext cx="2239200" cy="804900"/>
          </a:xfrm>
          <a:prstGeom prst="straightConnector1">
            <a:avLst/>
          </a:prstGeom>
          <a:noFill/>
          <a:ln w="28575" cap="flat" cmpd="sng">
            <a:solidFill>
              <a:schemeClr val="dk1"/>
            </a:solidFill>
            <a:prstDash val="solid"/>
            <a:round/>
            <a:headEnd type="none" w="med" len="med"/>
            <a:tailEnd type="triangle" w="med" len="med"/>
          </a:ln>
        </p:spPr>
      </p:cxnSp>
      <p:sp>
        <p:nvSpPr>
          <p:cNvPr id="123" name="Google Shape;123;g1144bf32853_0_21"/>
          <p:cNvSpPr txBox="1"/>
          <p:nvPr/>
        </p:nvSpPr>
        <p:spPr>
          <a:xfrm>
            <a:off x="0" y="0"/>
            <a:ext cx="3000000" cy="3108513"/>
          </a:xfrm>
          <a:prstGeom prst="rect">
            <a:avLst/>
          </a:prstGeom>
          <a:noFill/>
          <a:ln>
            <a:noFill/>
          </a:ln>
        </p:spPr>
        <p:txBody>
          <a:bodyPr spcFirstLastPara="1" wrap="square" lIns="91425" tIns="91425" rIns="91425" bIns="91425" anchor="t" anchorCtr="0">
            <a:spAutoFit/>
          </a:bodyPr>
          <a:lstStyle/>
          <a:p>
            <a:pPr algn="ctr"/>
            <a:r>
              <a:rPr lang="en-GB" sz="1900" b="1" dirty="0">
                <a:solidFill>
                  <a:schemeClr val="dk1"/>
                </a:solidFill>
                <a:latin typeface="Calibri"/>
              </a:rPr>
              <a:t>Then:</a:t>
            </a:r>
            <a:endParaRPr lang="en-US" sz="1900" b="1" dirty="0">
              <a:solidFill>
                <a:schemeClr val="dk1"/>
              </a:solidFill>
              <a:latin typeface="Calibri"/>
            </a:endParaRPr>
          </a:p>
          <a:p>
            <a:pPr marL="0" lvl="0" indent="0" algn="ctr">
              <a:spcBef>
                <a:spcPts val="0"/>
              </a:spcBef>
              <a:spcAft>
                <a:spcPts val="0"/>
              </a:spcAft>
              <a:buNone/>
            </a:pPr>
            <a:r>
              <a:rPr lang="en-GB" sz="1900" b="1" dirty="0">
                <a:solidFill>
                  <a:schemeClr val="dk1"/>
                </a:solidFill>
                <a:latin typeface="Calibri"/>
              </a:rPr>
              <a:t>Use the </a:t>
            </a:r>
            <a:r>
              <a:rPr lang="en-GB" sz="1900" b="1" dirty="0">
                <a:solidFill>
                  <a:schemeClr val="dk1"/>
                </a:solidFill>
                <a:latin typeface="Calibri"/>
                <a:hlinkClick r:id="rId3">
                  <a:extLst>
                    <a:ext uri="{A12FA001-AC4F-418D-AE19-62706E023703}">
                      <ahyp:hlinkClr xmlns:ahyp="http://schemas.microsoft.com/office/drawing/2018/hyperlinkcolor" val="tx"/>
                    </a:ext>
                  </a:extLst>
                </a:hlinkClick>
              </a:rPr>
              <a:t>link on your GoogleClassroom page </a:t>
            </a:r>
            <a:r>
              <a:rPr lang="en-GB" sz="1900" b="1" dirty="0">
                <a:solidFill>
                  <a:schemeClr val="dk1"/>
                </a:solidFill>
                <a:latin typeface="Calibri"/>
              </a:rPr>
              <a:t>and annotate five further outbreaks of revolt with the same two questions.</a:t>
            </a:r>
            <a:endParaRPr lang="en-US" sz="1900" b="1" dirty="0">
              <a:solidFill>
                <a:schemeClr val="dk1"/>
              </a:solidFill>
              <a:latin typeface="Calibri"/>
            </a:endParaRPr>
          </a:p>
          <a:p>
            <a:pPr algn="ctr"/>
            <a:r>
              <a:rPr lang="en-GB" sz="1900" b="1" dirty="0">
                <a:solidFill>
                  <a:schemeClr val="dk1"/>
                </a:solidFill>
                <a:latin typeface="Calibri"/>
              </a:rPr>
              <a:t>You MUST look at </a:t>
            </a:r>
            <a:endParaRPr sz="1900" b="1" dirty="0">
              <a:solidFill>
                <a:schemeClr val="dk1"/>
              </a:solidFill>
              <a:latin typeface="Calibri"/>
            </a:endParaRPr>
          </a:p>
          <a:p>
            <a:pPr algn="ctr"/>
            <a:r>
              <a:rPr lang="en-GB" sz="1900" b="1" dirty="0">
                <a:solidFill>
                  <a:schemeClr val="dk1"/>
                </a:solidFill>
                <a:latin typeface="Calibri"/>
              </a:rPr>
              <a:t>Yorkshire and</a:t>
            </a:r>
            <a:endParaRPr sz="1900" b="1" dirty="0">
              <a:solidFill>
                <a:schemeClr val="dk1"/>
              </a:solidFill>
              <a:latin typeface="Calibri"/>
            </a:endParaRPr>
          </a:p>
          <a:p>
            <a:pPr algn="ctr"/>
            <a:r>
              <a:rPr lang="en-GB" sz="1900" b="1" dirty="0">
                <a:solidFill>
                  <a:schemeClr val="dk1"/>
                </a:solidFill>
                <a:latin typeface="Calibri"/>
              </a:rPr>
              <a:t>Bridgewater. You may then choose three other events.</a:t>
            </a:r>
            <a:endParaRPr sz="1900" b="1" dirty="0">
              <a:solidFill>
                <a:schemeClr val="dk1"/>
              </a:solidFill>
              <a:latin typeface="Calibri"/>
            </a:endParaRPr>
          </a:p>
        </p:txBody>
      </p:sp>
      <p:sp>
        <p:nvSpPr>
          <p:cNvPr id="2" name="TextBox 1">
            <a:extLst>
              <a:ext uri="{FF2B5EF4-FFF2-40B4-BE49-F238E27FC236}">
                <a16:creationId xmlns:a16="http://schemas.microsoft.com/office/drawing/2014/main" id="{C21AFBFA-92AE-20DD-730C-0D59B2183DEE}"/>
              </a:ext>
            </a:extLst>
          </p:cNvPr>
          <p:cNvSpPr txBox="1"/>
          <p:nvPr/>
        </p:nvSpPr>
        <p:spPr>
          <a:xfrm>
            <a:off x="3000000" y="1088576"/>
            <a:ext cx="5632369" cy="2954655"/>
          </a:xfrm>
          <a:prstGeom prst="rect">
            <a:avLst/>
          </a:prstGeom>
          <a:noFill/>
          <a:ln>
            <a:solidFill>
              <a:schemeClr val="tx1"/>
            </a:solidFill>
          </a:ln>
        </p:spPr>
        <p:txBody>
          <a:bodyPr wrap="square" rtlCol="0">
            <a:spAutoFit/>
          </a:bodyPr>
          <a:lstStyle/>
          <a:p>
            <a:pPr algn="ctr"/>
            <a:r>
              <a:rPr lang="en-GB" sz="2400" dirty="0">
                <a:latin typeface="Calibri" panose="020F0502020204030204" pitchFamily="34" charset="0"/>
                <a:ea typeface="Calibri" panose="020F0502020204030204" pitchFamily="34" charset="0"/>
                <a:cs typeface="Calibri" panose="020F0502020204030204" pitchFamily="34" charset="0"/>
              </a:rPr>
              <a:t>For copyright reasons, this image cannot be displayed. Please insert the map image from </a:t>
            </a:r>
            <a:r>
              <a:rPr lang="en-GB" sz="2400" dirty="0">
                <a:latin typeface="Calibri" panose="020F0502020204030204" pitchFamily="34" charset="0"/>
                <a:ea typeface="Calibri" panose="020F0502020204030204" pitchFamily="34" charset="0"/>
                <a:cs typeface="Calibri" panose="020F0502020204030204" pitchFamily="34" charset="0"/>
                <a:hlinkClick r:id="rId4"/>
              </a:rPr>
              <a:t>this link</a:t>
            </a:r>
            <a:r>
              <a:rPr lang="en-GB" sz="2400" dirty="0">
                <a:latin typeface="Calibri" panose="020F0502020204030204" pitchFamily="34" charset="0"/>
                <a:ea typeface="Calibri" panose="020F0502020204030204" pitchFamily="34" charset="0"/>
                <a:cs typeface="Calibri" panose="020F0502020204030204" pitchFamily="34" charset="0"/>
              </a:rPr>
              <a:t> (page 1). </a:t>
            </a:r>
          </a:p>
          <a:p>
            <a:pPr algn="ctr"/>
            <a:endParaRPr lang="en-GB" sz="2400" dirty="0">
              <a:latin typeface="Calibri" panose="020F0502020204030204" pitchFamily="34" charset="0"/>
              <a:ea typeface="Calibri" panose="020F0502020204030204" pitchFamily="34" charset="0"/>
              <a:cs typeface="Calibri" panose="020F0502020204030204" pitchFamily="34" charset="0"/>
            </a:endParaRPr>
          </a:p>
          <a:p>
            <a:pPr algn="ctr"/>
            <a:r>
              <a:rPr lang="en-GB" sz="2400" dirty="0">
                <a:latin typeface="Calibri" panose="020F0502020204030204" pitchFamily="34" charset="0"/>
                <a:ea typeface="Calibri" panose="020F0502020204030204" pitchFamily="34" charset="0"/>
                <a:cs typeface="Calibri" panose="020F0502020204030204" pitchFamily="34" charset="0"/>
              </a:rPr>
              <a:t>Image: </a:t>
            </a:r>
            <a:r>
              <a:rPr lang="en-GB" sz="2400" dirty="0" err="1">
                <a:latin typeface="Calibri" panose="020F0502020204030204" pitchFamily="34" charset="0"/>
                <a:ea typeface="Calibri" panose="020F0502020204030204" pitchFamily="34" charset="0"/>
                <a:cs typeface="Calibri" panose="020F0502020204030204" pitchFamily="34" charset="0"/>
              </a:rPr>
              <a:t>Byrom</a:t>
            </a:r>
            <a:r>
              <a:rPr lang="en-GB" sz="2400" dirty="0">
                <a:latin typeface="Calibri" panose="020F0502020204030204" pitchFamily="34" charset="0"/>
                <a:ea typeface="Calibri" panose="020F0502020204030204" pitchFamily="34" charset="0"/>
                <a:cs typeface="Calibri" panose="020F0502020204030204" pitchFamily="34" charset="0"/>
              </a:rPr>
              <a:t>, J. Counsell, C. and Riley, M. (1997) </a:t>
            </a:r>
            <a:r>
              <a:rPr lang="en-GB" sz="2400" i="1" dirty="0">
                <a:latin typeface="Calibri" panose="020F0502020204030204" pitchFamily="34" charset="0"/>
                <a:ea typeface="Calibri" panose="020F0502020204030204" pitchFamily="34" charset="0"/>
                <a:cs typeface="Calibri" panose="020F0502020204030204" pitchFamily="34" charset="0"/>
              </a:rPr>
              <a:t>Medieval Minds: Britain 1066–1500</a:t>
            </a:r>
            <a:r>
              <a:rPr lang="en-GB" sz="2400" dirty="0">
                <a:latin typeface="Calibri" panose="020F0502020204030204" pitchFamily="34" charset="0"/>
                <a:ea typeface="Calibri" panose="020F0502020204030204" pitchFamily="34" charset="0"/>
                <a:cs typeface="Calibri" panose="020F0502020204030204" pitchFamily="34" charset="0"/>
              </a:rPr>
              <a:t>. Longman.</a:t>
            </a:r>
          </a:p>
          <a:p>
            <a:r>
              <a:rPr lang="en-GB" sz="1800" dirty="0">
                <a:latin typeface="Calibri" panose="020F0502020204030204" pitchFamily="34" charset="0"/>
                <a:ea typeface="Calibri" panose="020F0502020204030204" pitchFamily="34" charset="0"/>
                <a:cs typeface="Calibri" panose="020F0502020204030204"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1144bf32853_0_90"/>
          <p:cNvSpPr txBox="1">
            <a:spLocks noGrp="1"/>
          </p:cNvSpPr>
          <p:nvPr>
            <p:ph type="title"/>
          </p:nvPr>
        </p:nvSpPr>
        <p:spPr>
          <a:xfrm>
            <a:off x="126750" y="61875"/>
            <a:ext cx="11922369"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GB" b="1" dirty="0"/>
              <a:t>Can we see any patterns? </a:t>
            </a:r>
            <a:endParaRPr lang="en-US" b="1" dirty="0"/>
          </a:p>
        </p:txBody>
      </p:sp>
      <p:sp>
        <p:nvSpPr>
          <p:cNvPr id="130" name="Google Shape;130;g1144bf32853_0_90"/>
          <p:cNvSpPr txBox="1">
            <a:spLocks noGrp="1"/>
          </p:cNvSpPr>
          <p:nvPr>
            <p:ph type="body" idx="1"/>
          </p:nvPr>
        </p:nvSpPr>
        <p:spPr>
          <a:xfrm>
            <a:off x="509300" y="1263525"/>
            <a:ext cx="11220000" cy="53766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br>
              <a:rPr lang="en-GB" dirty="0"/>
            </a:br>
            <a:r>
              <a:rPr lang="en-GB" dirty="0"/>
              <a:t>1. What patterns can we see? </a:t>
            </a:r>
            <a:br>
              <a:rPr lang="en-GB" dirty="0"/>
            </a:br>
            <a:endParaRPr lang="en-GB" dirty="0"/>
          </a:p>
          <a:p>
            <a:pPr marL="0" lvl="0" indent="0" algn="ctr" rtl="0">
              <a:spcBef>
                <a:spcPts val="1000"/>
              </a:spcBef>
              <a:spcAft>
                <a:spcPts val="0"/>
              </a:spcAft>
              <a:buNone/>
            </a:pPr>
            <a:r>
              <a:rPr lang="en-GB" dirty="0"/>
              <a:t>2. What BIG differences are there?</a:t>
            </a:r>
          </a:p>
          <a:p>
            <a:pPr marL="0" lvl="0" indent="0" algn="ctr" rtl="0">
              <a:spcBef>
                <a:spcPts val="1000"/>
              </a:spcBef>
              <a:spcAft>
                <a:spcPts val="0"/>
              </a:spcAft>
              <a:buNone/>
            </a:pPr>
            <a:endParaRPr lang="en-GB" dirty="0"/>
          </a:p>
          <a:p>
            <a:pPr marL="0" lvl="0" indent="0" algn="ctr" rtl="0">
              <a:spcBef>
                <a:spcPts val="1000"/>
              </a:spcBef>
              <a:spcAft>
                <a:spcPts val="0"/>
              </a:spcAft>
              <a:buNone/>
            </a:pPr>
            <a:r>
              <a:rPr lang="en-GB" dirty="0"/>
              <a:t>3. Does this help us to answer our ENQUIRY QUESTION? How SERIOUS was the Revolt?</a:t>
            </a:r>
          </a:p>
          <a:p>
            <a:pPr marL="0" lvl="0" indent="0" algn="ctr" rtl="0">
              <a:spcBef>
                <a:spcPts val="1000"/>
              </a:spcBef>
              <a:spcAft>
                <a:spcPts val="0"/>
              </a:spcAft>
              <a:buNone/>
            </a:pPr>
            <a:endParaRPr lang="en-GB" dirty="0"/>
          </a:p>
          <a:p>
            <a:pPr marL="0" indent="0" algn="ctr">
              <a:buNone/>
            </a:pPr>
            <a:r>
              <a:rPr lang="en-GB" dirty="0"/>
              <a:t>Complete the second branch of your mind-map – how widespread was the Revolt?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graphicFrame>
        <p:nvGraphicFramePr>
          <p:cNvPr id="135" name="Google Shape;135;g11413ba7e04_0_13"/>
          <p:cNvGraphicFramePr/>
          <p:nvPr>
            <p:extLst>
              <p:ext uri="{D42A27DB-BD31-4B8C-83A1-F6EECF244321}">
                <p14:modId xmlns:p14="http://schemas.microsoft.com/office/powerpoint/2010/main" val="4184017013"/>
              </p:ext>
            </p:extLst>
          </p:nvPr>
        </p:nvGraphicFramePr>
        <p:xfrm>
          <a:off x="821635" y="291548"/>
          <a:ext cx="10654748" cy="6082750"/>
        </p:xfrm>
        <a:graphic>
          <a:graphicData uri="http://schemas.openxmlformats.org/drawingml/2006/table">
            <a:tbl>
              <a:tblPr firstRow="1" bandRow="1">
                <a:noFill/>
                <a:tableStyleId>{1AD97F65-8C30-49F6-8CA8-B9FCB509A6E3}</a:tableStyleId>
              </a:tblPr>
              <a:tblGrid>
                <a:gridCol w="5327374">
                  <a:extLst>
                    <a:ext uri="{9D8B030D-6E8A-4147-A177-3AD203B41FA5}">
                      <a16:colId xmlns:a16="http://schemas.microsoft.com/office/drawing/2014/main" val="20000"/>
                    </a:ext>
                  </a:extLst>
                </a:gridCol>
                <a:gridCol w="5327374">
                  <a:extLst>
                    <a:ext uri="{9D8B030D-6E8A-4147-A177-3AD203B41FA5}">
                      <a16:colId xmlns:a16="http://schemas.microsoft.com/office/drawing/2014/main" val="20001"/>
                    </a:ext>
                  </a:extLst>
                </a:gridCol>
              </a:tblGrid>
              <a:tr h="3041375">
                <a:tc>
                  <a:txBody>
                    <a:bodyPr/>
                    <a:lstStyle/>
                    <a:p>
                      <a:pPr marL="0" marR="0" lvl="0" indent="0" algn="ctr" rtl="0">
                        <a:spcBef>
                          <a:spcPts val="0"/>
                        </a:spcBef>
                        <a:spcAft>
                          <a:spcPts val="0"/>
                        </a:spcAft>
                        <a:buNone/>
                      </a:pPr>
                      <a:r>
                        <a:rPr lang="en-GB" sz="1800" b="1" dirty="0">
                          <a:solidFill>
                            <a:schemeClr val="dk1"/>
                          </a:solidFill>
                        </a:rPr>
                        <a:t>A question from last lesson…</a:t>
                      </a:r>
                      <a:endParaRPr dirty="0"/>
                    </a:p>
                    <a:p>
                      <a:pPr marL="0" marR="0" lvl="0" indent="0" algn="ctr" rtl="0">
                        <a:spcBef>
                          <a:spcPts val="0"/>
                        </a:spcBef>
                        <a:spcAft>
                          <a:spcPts val="0"/>
                        </a:spcAft>
                        <a:buNone/>
                      </a:pPr>
                      <a:endParaRPr sz="1800" b="1">
                        <a:solidFill>
                          <a:schemeClr val="dk1"/>
                        </a:solidFill>
                      </a:endParaRPr>
                    </a:p>
                    <a:p>
                      <a:pPr marL="0" marR="0" lvl="0" indent="0" algn="ctr" rtl="0">
                        <a:spcBef>
                          <a:spcPts val="0"/>
                        </a:spcBef>
                        <a:spcAft>
                          <a:spcPts val="0"/>
                        </a:spcAft>
                        <a:buNone/>
                      </a:pPr>
                      <a:r>
                        <a:rPr lang="en-GB" sz="1800" dirty="0">
                          <a:solidFill>
                            <a:schemeClr val="dk1"/>
                          </a:solidFill>
                        </a:rPr>
                        <a:t>Where did Richard II meet the rebels for the FIRST time?</a:t>
                      </a: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38100" cap="flat" cmpd="sng">
                      <a:solidFill>
                        <a:schemeClr val="dk1"/>
                      </a:solidFill>
                      <a:prstDash val="solid"/>
                      <a:round/>
                      <a:headEnd type="none" w="sm" len="sm"/>
                      <a:tailEnd type="none" w="sm" len="sm"/>
                    </a:lnB>
                    <a:solidFill>
                      <a:srgbClr val="D8E2F3"/>
                    </a:solidFill>
                  </a:tcPr>
                </a:tc>
                <a:tc>
                  <a:txBody>
                    <a:bodyPr/>
                    <a:lstStyle/>
                    <a:p>
                      <a:pPr marL="0" marR="0" lvl="0" indent="0" algn="ctr" rtl="0">
                        <a:spcBef>
                          <a:spcPts val="0"/>
                        </a:spcBef>
                        <a:spcAft>
                          <a:spcPts val="0"/>
                        </a:spcAft>
                        <a:buNone/>
                      </a:pPr>
                      <a:r>
                        <a:rPr lang="en-GB" sz="1800" b="1" dirty="0">
                          <a:solidFill>
                            <a:schemeClr val="dk1"/>
                          </a:solidFill>
                        </a:rPr>
                        <a:t>A question from last week…</a:t>
                      </a:r>
                      <a:endParaRPr dirty="0"/>
                    </a:p>
                    <a:p>
                      <a:pPr marL="0" marR="0" lvl="0" indent="0" algn="ctr" rtl="0">
                        <a:spcBef>
                          <a:spcPts val="0"/>
                        </a:spcBef>
                        <a:spcAft>
                          <a:spcPts val="0"/>
                        </a:spcAft>
                        <a:buNone/>
                      </a:pPr>
                      <a:endParaRPr sz="1800" b="1">
                        <a:solidFill>
                          <a:schemeClr val="dk1"/>
                        </a:solidFill>
                      </a:endParaRPr>
                    </a:p>
                    <a:p>
                      <a:pPr marL="0" marR="0" lvl="0" indent="0" algn="ctr" rtl="0">
                        <a:spcBef>
                          <a:spcPts val="0"/>
                        </a:spcBef>
                        <a:spcAft>
                          <a:spcPts val="0"/>
                        </a:spcAft>
                        <a:buNone/>
                      </a:pPr>
                      <a:r>
                        <a:rPr lang="en-GB" sz="1800" dirty="0">
                          <a:solidFill>
                            <a:schemeClr val="dk1"/>
                          </a:solidFill>
                        </a:rPr>
                        <a:t>What TRIGGERED the Peasants’ Revolt?</a:t>
                      </a:r>
                      <a:endParaRPr sz="1800" b="1" dirty="0">
                        <a:solidFill>
                          <a:schemeClr val="dk1"/>
                        </a:solidFill>
                      </a:endParaRPr>
                    </a:p>
                  </a:txBody>
                  <a:tcPr marL="91450" marR="91450" marT="45725" marB="45725">
                    <a:lnL w="12700" cap="flat" cmpd="sng">
                      <a:solidFill>
                        <a:schemeClr val="dk1"/>
                      </a:solidFill>
                      <a:prstDash val="solid"/>
                      <a:round/>
                      <a:headEnd type="none" w="sm" len="sm"/>
                      <a:tailEnd type="none" w="sm" len="sm"/>
                    </a:lnL>
                    <a:lnB w="38100" cap="flat" cmpd="sng">
                      <a:solidFill>
                        <a:schemeClr val="dk1"/>
                      </a:solidFill>
                      <a:prstDash val="solid"/>
                      <a:round/>
                      <a:headEnd type="none" w="sm" len="sm"/>
                      <a:tailEnd type="none" w="sm" len="sm"/>
                    </a:lnB>
                    <a:solidFill>
                      <a:srgbClr val="B3C6E7"/>
                    </a:solidFill>
                  </a:tcPr>
                </a:tc>
                <a:extLst>
                  <a:ext uri="{0D108BD9-81ED-4DB2-BD59-A6C34878D82A}">
                    <a16:rowId xmlns:a16="http://schemas.microsoft.com/office/drawing/2014/main" val="10000"/>
                  </a:ext>
                </a:extLst>
              </a:tr>
              <a:tr h="3041375">
                <a:tc>
                  <a:txBody>
                    <a:bodyPr/>
                    <a:lstStyle/>
                    <a:p>
                      <a:pPr marL="0" marR="0" lvl="0" indent="0" algn="ctr" rtl="0">
                        <a:spcBef>
                          <a:spcPts val="0"/>
                        </a:spcBef>
                        <a:spcAft>
                          <a:spcPts val="0"/>
                        </a:spcAft>
                        <a:buNone/>
                      </a:pPr>
                      <a:r>
                        <a:rPr lang="en-GB" sz="1800" b="1" dirty="0">
                          <a:solidFill>
                            <a:schemeClr val="dk1"/>
                          </a:solidFill>
                        </a:rPr>
                        <a:t>A question from last term</a:t>
                      </a:r>
                      <a:r>
                        <a:rPr lang="en-GB" sz="2400" b="1" dirty="0">
                          <a:solidFill>
                            <a:schemeClr val="dk1"/>
                          </a:solidFill>
                        </a:rPr>
                        <a:t>…</a:t>
                      </a:r>
                      <a:endParaRPr sz="2000" dirty="0"/>
                    </a:p>
                    <a:p>
                      <a:pPr marL="0" marR="0" lvl="0" indent="0" algn="ctr" rtl="0">
                        <a:spcBef>
                          <a:spcPts val="0"/>
                        </a:spcBef>
                        <a:spcAft>
                          <a:spcPts val="0"/>
                        </a:spcAft>
                        <a:buNone/>
                      </a:pPr>
                      <a:endParaRPr sz="2000"/>
                    </a:p>
                    <a:p>
                      <a:pPr marL="0" marR="0" lvl="0" indent="0" algn="ctr" rtl="0">
                        <a:spcBef>
                          <a:spcPts val="0"/>
                        </a:spcBef>
                        <a:spcAft>
                          <a:spcPts val="0"/>
                        </a:spcAft>
                        <a:buNone/>
                      </a:pPr>
                      <a:r>
                        <a:rPr lang="en-GB" sz="1800" b="1" dirty="0"/>
                        <a:t>How could the commons attempt to control the King?</a:t>
                      </a:r>
                      <a:endParaRPr sz="1800" b="1" dirty="0"/>
                    </a:p>
                  </a:txBody>
                  <a:tcPr marL="91450" marR="91450" marT="45725" marB="45725">
                    <a:lnR w="12700" cap="flat" cmpd="sng">
                      <a:solidFill>
                        <a:schemeClr val="dk1"/>
                      </a:solidFill>
                      <a:prstDash val="solid"/>
                      <a:round/>
                      <a:headEnd type="none" w="sm" len="sm"/>
                      <a:tailEnd type="none" w="sm" len="sm"/>
                    </a:lnR>
                    <a:lnT w="38100" cap="flat" cmpd="sng">
                      <a:solidFill>
                        <a:schemeClr val="dk1"/>
                      </a:solidFill>
                      <a:prstDash val="solid"/>
                      <a:round/>
                      <a:headEnd type="none" w="sm" len="sm"/>
                      <a:tailEnd type="none" w="sm" len="sm"/>
                    </a:lnT>
                    <a:solidFill>
                      <a:srgbClr val="8DA9DB"/>
                    </a:solidFill>
                  </a:tcPr>
                </a:tc>
                <a:tc>
                  <a:txBody>
                    <a:bodyPr/>
                    <a:lstStyle/>
                    <a:p>
                      <a:pPr marL="0" marR="0" lvl="0" indent="0" algn="ctr" rtl="0">
                        <a:spcBef>
                          <a:spcPts val="0"/>
                        </a:spcBef>
                        <a:spcAft>
                          <a:spcPts val="0"/>
                        </a:spcAft>
                        <a:buNone/>
                      </a:pPr>
                      <a:r>
                        <a:rPr lang="en-GB" sz="1800" b="1" dirty="0">
                          <a:solidFill>
                            <a:srgbClr val="FFFF00"/>
                          </a:solidFill>
                        </a:rPr>
                        <a:t>A question from last year…</a:t>
                      </a:r>
                      <a:endParaRPr sz="1800" b="1" dirty="0"/>
                    </a:p>
                    <a:p>
                      <a:pPr marL="0" marR="0" lvl="0" indent="0" algn="ctr" rtl="0">
                        <a:spcBef>
                          <a:spcPts val="0"/>
                        </a:spcBef>
                        <a:spcAft>
                          <a:spcPts val="0"/>
                        </a:spcAft>
                        <a:buNone/>
                      </a:pPr>
                      <a:endParaRPr sz="2200" b="1">
                        <a:solidFill>
                          <a:srgbClr val="FFFF00"/>
                        </a:solidFill>
                      </a:endParaRPr>
                    </a:p>
                    <a:p>
                      <a:pPr marL="0" marR="0" lvl="0" indent="0" algn="ctr" rtl="0">
                        <a:spcBef>
                          <a:spcPts val="0"/>
                        </a:spcBef>
                        <a:spcAft>
                          <a:spcPts val="0"/>
                        </a:spcAft>
                        <a:buNone/>
                      </a:pPr>
                      <a:r>
                        <a:rPr lang="en-GB" sz="1800" b="1" dirty="0"/>
                        <a:t>What did William I do when his people rebelled against him?</a:t>
                      </a:r>
                      <a:endParaRPr sz="1800" b="1"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381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2F5496"/>
                    </a:solid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2398</Words>
  <Application>Microsoft Office PowerPoint</Application>
  <PresentationFormat>Widescreen</PresentationFormat>
  <Paragraphs>180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How serious was the Peasants’ Revolt?  1. What happened? </vt:lpstr>
      <vt:lpstr>PowerPoint Presentation</vt:lpstr>
      <vt:lpstr>PowerPoint Presentation</vt:lpstr>
      <vt:lpstr>Tell me the story</vt:lpstr>
      <vt:lpstr>PowerPoint Presentation</vt:lpstr>
      <vt:lpstr>How serious was the Peasants’ Revolt?  2. Where did it happen? </vt:lpstr>
      <vt:lpstr>PowerPoint Presentation</vt:lpstr>
      <vt:lpstr>Can we see any patterns? </vt:lpstr>
      <vt:lpstr>PowerPoint Presentation</vt:lpstr>
      <vt:lpstr>PowerPoint Presentation</vt:lpstr>
      <vt:lpstr>How serious was the Peasants’ Revolt?  3. What did they want? </vt:lpstr>
      <vt:lpstr>Why were the peasants angry? </vt:lpstr>
      <vt:lpstr>Why were the Peasants angry? </vt:lpstr>
      <vt:lpstr>Why were the Peasants angry? </vt:lpstr>
      <vt:lpstr>How serious was the Peasants’ Revolt?  4. Ask the historian</vt:lpstr>
      <vt:lpstr>Helen Carr</vt:lpstr>
      <vt:lpstr>How serious was the Peasants’ Revolt? </vt:lpstr>
      <vt:lpstr>How serious was the Peasant’s Revolt?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serious was the Peasant’s Revolt? 1. What happened? </dc:title>
  <dc:creator>Wilson, R</dc:creator>
  <cp:lastModifiedBy>Maheema Chanrai</cp:lastModifiedBy>
  <cp:revision>277</cp:revision>
  <dcterms:created xsi:type="dcterms:W3CDTF">2022-02-03T09:13:31Z</dcterms:created>
  <dcterms:modified xsi:type="dcterms:W3CDTF">2023-09-26T09:43:45Z</dcterms:modified>
</cp:coreProperties>
</file>